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14"/>
  </p:notesMasterIdLst>
  <p:sldIdLst>
    <p:sldId id="256" r:id="rId5"/>
    <p:sldId id="257" r:id="rId6"/>
    <p:sldId id="278" r:id="rId7"/>
    <p:sldId id="262" r:id="rId8"/>
    <p:sldId id="273" r:id="rId9"/>
    <p:sldId id="270" r:id="rId10"/>
    <p:sldId id="261" r:id="rId11"/>
    <p:sldId id="286" r:id="rId12"/>
    <p:sldId id="287" r:id="rId13"/>
  </p:sldIdLst>
  <p:sldSz cx="9144000" cy="5143500" type="screen16x9"/>
  <p:notesSz cx="6858000" cy="9144000"/>
  <p:embeddedFontLst>
    <p:embeddedFont>
      <p:font typeface="Barlow" panose="020B0604020202020204" charset="0"/>
      <p:regular r:id="rId15"/>
      <p:bold r:id="rId16"/>
      <p:italic r:id="rId17"/>
      <p:boldItalic r:id="rId18"/>
    </p:embeddedFont>
    <p:embeddedFont>
      <p:font typeface="Barlow Light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iriam Libre" panose="020B0604020202020204" charset="-79"/>
      <p:regular r:id="rId27"/>
      <p:bold r:id="rId28"/>
    </p:embeddedFont>
    <p:embeddedFont>
      <p:font typeface="Work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Huynh" initials="BH" lastIdx="1" clrIdx="0">
    <p:extLst>
      <p:ext uri="{19B8F6BF-5375-455C-9EA6-DF929625EA0E}">
        <p15:presenceInfo xmlns:p15="http://schemas.microsoft.com/office/powerpoint/2012/main" userId="S::bryan.huynh1@ucalgary.ca::82e39b6a-9eac-4a80-a5ce-e40eb3881f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513"/>
    <a:srgbClr val="FF9999"/>
    <a:srgbClr val="E6E6E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2BC7-A51C-450C-A034-6ADE4DEB3CD7}" v="475" dt="2020-11-09T03:02:06.978"/>
    <p1510:client id="{31D673EE-31F4-4328-B4DA-809A20DB63BA}" v="6" dt="2020-11-09T03:00:49.773"/>
    <p1510:client id="{351338D3-6627-492C-9608-AD55A98FF284}" v="4" dt="2020-11-09T02:26:40.001"/>
    <p1510:client id="{523F9FA5-E28D-44D6-90D5-032D952A9AD7}" v="2" dt="2020-11-09T03:29:20.792"/>
    <p1510:client id="{65C1AF95-0E94-4F30-A2DD-473631F0FAC2}" v="2" dt="2020-11-09T02:23:47.453"/>
    <p1510:client id="{6BD4862B-E7C2-4004-9854-C1B68CC04657}" v="5" dt="2020-11-08T04:19:32.849"/>
    <p1510:client id="{97436FC1-03B8-469A-86A9-7CFC578619C0}" v="208" dt="2020-11-08T19:04:43.101"/>
    <p1510:client id="{9BDCBF78-AADA-47AB-B9AF-774AA26EBE57}" v="3" dt="2020-11-09T03:01:14.631"/>
    <p1510:client id="{A5061C91-BD07-4CAB-9587-B52763C13D2C}" v="5" dt="2020-11-08T18:54:54.802"/>
    <p1510:client id="{B790D9A5-22A3-44C1-92CE-CCBB6307FAAF}" v="9" dt="2020-11-08T06:55:09.612"/>
    <p1510:client id="{F75DA3E5-1FD1-4DC3-97DB-FF593D2F0908}" v="17" dt="2020-11-09T02:25:14.415"/>
  </p1510:revLst>
</p1510:revInfo>
</file>

<file path=ppt/tableStyles.xml><?xml version="1.0" encoding="utf-8"?>
<a:tblStyleLst xmlns:a="http://schemas.openxmlformats.org/drawingml/2006/main" def="{9F654556-9541-46A8-9AB0-E05C1F4817E8}">
  <a:tblStyle styleId="{9F654556-9541-46A8-9AB0-E05C1F481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5/10/relationships/revisionInfo" Target="revisionInfo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Huynh" userId="S::bryan.huynh1@ucalgary.ca::82e39b6a-9eac-4a80-a5ce-e40eb3881f08" providerId="AD" clId="Web-{65C1AF95-0E94-4F30-A2DD-473631F0FAC2}"/>
    <pc:docChg chg="modSld">
      <pc:chgData name="Bryan Huynh" userId="S::bryan.huynh1@ucalgary.ca::82e39b6a-9eac-4a80-a5ce-e40eb3881f08" providerId="AD" clId="Web-{65C1AF95-0E94-4F30-A2DD-473631F0FAC2}" dt="2020-11-09T02:23:47.453" v="1"/>
      <pc:docMkLst>
        <pc:docMk/>
      </pc:docMkLst>
      <pc:sldChg chg="delSp modSp delAnim">
        <pc:chgData name="Bryan Huynh" userId="S::bryan.huynh1@ucalgary.ca::82e39b6a-9eac-4a80-a5ce-e40eb3881f08" providerId="AD" clId="Web-{65C1AF95-0E94-4F30-A2DD-473631F0FAC2}" dt="2020-11-09T02:23:47.453" v="1"/>
        <pc:sldMkLst>
          <pc:docMk/>
          <pc:sldMk cId="0" sldId="278"/>
        </pc:sldMkLst>
        <pc:picChg chg="del mod">
          <ac:chgData name="Bryan Huynh" userId="S::bryan.huynh1@ucalgary.ca::82e39b6a-9eac-4a80-a5ce-e40eb3881f08" providerId="AD" clId="Web-{65C1AF95-0E94-4F30-A2DD-473631F0FAC2}" dt="2020-11-09T02:23:47.453" v="1"/>
          <ac:picMkLst>
            <pc:docMk/>
            <pc:sldMk cId="0" sldId="278"/>
            <ac:picMk id="2" creationId="{FF07A818-C2FE-4E6B-A15F-E2473070D252}"/>
          </ac:picMkLst>
        </pc:picChg>
      </pc:sldChg>
    </pc:docChg>
  </pc:docChgLst>
  <pc:docChgLst>
    <pc:chgData name="Ryan Liew" userId="d0c8e168-ac2b-4efe-9b88-847e6b04f1d1" providerId="ADAL" clId="{121B2BC7-A51C-450C-A034-6ADE4DEB3CD7}"/>
    <pc:docChg chg="custSel modSld">
      <pc:chgData name="Ryan Liew" userId="d0c8e168-ac2b-4efe-9b88-847e6b04f1d1" providerId="ADAL" clId="{121B2BC7-A51C-450C-A034-6ADE4DEB3CD7}" dt="2020-11-09T03:51:54.515" v="389" actId="20577"/>
      <pc:docMkLst>
        <pc:docMk/>
      </pc:docMkLst>
      <pc:sldChg chg="modSp modNotesTx">
        <pc:chgData name="Ryan Liew" userId="d0c8e168-ac2b-4efe-9b88-847e6b04f1d1" providerId="ADAL" clId="{121B2BC7-A51C-450C-A034-6ADE4DEB3CD7}" dt="2020-11-09T03:51:54.515" v="389" actId="20577"/>
        <pc:sldMkLst>
          <pc:docMk/>
          <pc:sldMk cId="0" sldId="261"/>
        </pc:sldMkLst>
        <pc:picChg chg="mod">
          <ac:chgData name="Ryan Liew" userId="d0c8e168-ac2b-4efe-9b88-847e6b04f1d1" providerId="ADAL" clId="{121B2BC7-A51C-450C-A034-6ADE4DEB3CD7}" dt="2020-11-09T02:53:16.262" v="7" actId="1076"/>
          <ac:picMkLst>
            <pc:docMk/>
            <pc:sldMk cId="0" sldId="261"/>
            <ac:picMk id="5" creationId="{4760E03F-AE85-47BF-A511-B3DE349747CF}"/>
          </ac:picMkLst>
        </pc:picChg>
      </pc:sldChg>
      <pc:sldChg chg="addSp modSp modAnim">
        <pc:chgData name="Ryan Liew" userId="d0c8e168-ac2b-4efe-9b88-847e6b04f1d1" providerId="ADAL" clId="{121B2BC7-A51C-450C-A034-6ADE4DEB3CD7}" dt="2020-11-09T02:48:20.025" v="6" actId="1076"/>
        <pc:sldMkLst>
          <pc:docMk/>
          <pc:sldMk cId="0" sldId="278"/>
        </pc:sldMkLst>
        <pc:picChg chg="add mod">
          <ac:chgData name="Ryan Liew" userId="d0c8e168-ac2b-4efe-9b88-847e6b04f1d1" providerId="ADAL" clId="{121B2BC7-A51C-450C-A034-6ADE4DEB3CD7}" dt="2020-11-09T02:48:20.025" v="6" actId="1076"/>
          <ac:picMkLst>
            <pc:docMk/>
            <pc:sldMk cId="0" sldId="278"/>
            <ac:picMk id="2" creationId="{C72A1D8E-8E70-494A-BB06-75B1E0C4894F}"/>
          </ac:picMkLst>
        </pc:picChg>
      </pc:sldChg>
    </pc:docChg>
  </pc:docChgLst>
  <pc:docChgLst>
    <pc:chgData name="Bryan Huynh" userId="S::bryan.huynh1@ucalgary.ca::82e39b6a-9eac-4a80-a5ce-e40eb3881f08" providerId="AD" clId="Web-{9BDCBF78-AADA-47AB-B9AF-774AA26EBE57}"/>
    <pc:docChg chg="modSld">
      <pc:chgData name="Bryan Huynh" userId="S::bryan.huynh1@ucalgary.ca::82e39b6a-9eac-4a80-a5ce-e40eb3881f08" providerId="AD" clId="Web-{9BDCBF78-AADA-47AB-B9AF-774AA26EBE57}" dt="2020-11-09T03:01:14.631" v="3" actId="1076"/>
      <pc:docMkLst>
        <pc:docMk/>
      </pc:docMkLst>
      <pc:sldChg chg="delSp modSp">
        <pc:chgData name="Bryan Huynh" userId="S::bryan.huynh1@ucalgary.ca::82e39b6a-9eac-4a80-a5ce-e40eb3881f08" providerId="AD" clId="Web-{9BDCBF78-AADA-47AB-B9AF-774AA26EBE57}" dt="2020-11-09T03:01:14.631" v="3" actId="1076"/>
        <pc:sldMkLst>
          <pc:docMk/>
          <pc:sldMk cId="0" sldId="261"/>
        </pc:sldMkLst>
        <pc:spChg chg="mod">
          <ac:chgData name="Bryan Huynh" userId="S::bryan.huynh1@ucalgary.ca::82e39b6a-9eac-4a80-a5ce-e40eb3881f08" providerId="AD" clId="Web-{9BDCBF78-AADA-47AB-B9AF-774AA26EBE57}" dt="2020-11-09T03:01:14.631" v="3" actId="1076"/>
          <ac:spMkLst>
            <pc:docMk/>
            <pc:sldMk cId="0" sldId="261"/>
            <ac:spMk id="2" creationId="{CE6C058C-E797-46E6-9F7F-9A576A52E529}"/>
          </ac:spMkLst>
        </pc:spChg>
        <pc:spChg chg="del">
          <ac:chgData name="Bryan Huynh" userId="S::bryan.huynh1@ucalgary.ca::82e39b6a-9eac-4a80-a5ce-e40eb3881f08" providerId="AD" clId="Web-{9BDCBF78-AADA-47AB-B9AF-774AA26EBE57}" dt="2020-11-09T03:01:10.475" v="1"/>
          <ac:spMkLst>
            <pc:docMk/>
            <pc:sldMk cId="0" sldId="261"/>
            <ac:spMk id="54" creationId="{19FB047E-0DC1-459E-B283-1B27F84D6657}"/>
          </ac:spMkLst>
        </pc:spChg>
        <pc:graphicFrameChg chg="mod">
          <ac:chgData name="Bryan Huynh" userId="S::bryan.huynh1@ucalgary.ca::82e39b6a-9eac-4a80-a5ce-e40eb3881f08" providerId="AD" clId="Web-{9BDCBF78-AADA-47AB-B9AF-774AA26EBE57}" dt="2020-11-09T03:01:08.084" v="0" actId="1076"/>
          <ac:graphicFrameMkLst>
            <pc:docMk/>
            <pc:sldMk cId="0" sldId="261"/>
            <ac:graphicFrameMk id="6" creationId="{29EF9029-BE95-431A-955A-889DB153E405}"/>
          </ac:graphicFrameMkLst>
        </pc:graphicFrameChg>
      </pc:sldChg>
    </pc:docChg>
  </pc:docChgLst>
  <pc:docChgLst>
    <pc:chgData name="Bryan Huynh" userId="S::bryan.huynh1@ucalgary.ca::82e39b6a-9eac-4a80-a5ce-e40eb3881f08" providerId="AD" clId="Web-{351338D3-6627-492C-9608-AD55A98FF284}"/>
    <pc:docChg chg="modSld">
      <pc:chgData name="Bryan Huynh" userId="S::bryan.huynh1@ucalgary.ca::82e39b6a-9eac-4a80-a5ce-e40eb3881f08" providerId="AD" clId="Web-{351338D3-6627-492C-9608-AD55A98FF284}" dt="2020-11-09T02:26:40.001" v="3"/>
      <pc:docMkLst>
        <pc:docMk/>
      </pc:docMkLst>
      <pc:sldChg chg="addSp delSp modSp">
        <pc:chgData name="Bryan Huynh" userId="S::bryan.huynh1@ucalgary.ca::82e39b6a-9eac-4a80-a5ce-e40eb3881f08" providerId="AD" clId="Web-{351338D3-6627-492C-9608-AD55A98FF284}" dt="2020-11-09T02:26:40.001" v="3"/>
        <pc:sldMkLst>
          <pc:docMk/>
          <pc:sldMk cId="0" sldId="278"/>
        </pc:sldMkLst>
        <pc:spChg chg="add del mod">
          <ac:chgData name="Bryan Huynh" userId="S::bryan.huynh1@ucalgary.ca::82e39b6a-9eac-4a80-a5ce-e40eb3881f08" providerId="AD" clId="Web-{351338D3-6627-492C-9608-AD55A98FF284}" dt="2020-11-09T02:26:40.001" v="3"/>
          <ac:spMkLst>
            <pc:docMk/>
            <pc:sldMk cId="0" sldId="278"/>
            <ac:spMk id="2" creationId="{88C67C56-64E6-416A-B1CE-C71835B8CEFC}"/>
          </ac:spMkLst>
        </pc:spChg>
      </pc:sldChg>
    </pc:docChg>
  </pc:docChgLst>
  <pc:docChgLst>
    <pc:chgData name="Sajid Mahmood Choudhry" userId="S::smchoudh@ucalgary.ca::0b923c54-8047-4347-b3b2-b6e831021f72" providerId="AD" clId="Web-{6BD4862B-E7C2-4004-9854-C1B68CC04657}"/>
    <pc:docChg chg="modSld">
      <pc:chgData name="Sajid Mahmood Choudhry" userId="S::smchoudh@ucalgary.ca::0b923c54-8047-4347-b3b2-b6e831021f72" providerId="AD" clId="Web-{6BD4862B-E7C2-4004-9854-C1B68CC04657}" dt="2020-11-08T04:19:29.661" v="3" actId="20577"/>
      <pc:docMkLst>
        <pc:docMk/>
      </pc:docMkLst>
      <pc:sldChg chg="modSp">
        <pc:chgData name="Sajid Mahmood Choudhry" userId="S::smchoudh@ucalgary.ca::0b923c54-8047-4347-b3b2-b6e831021f72" providerId="AD" clId="Web-{6BD4862B-E7C2-4004-9854-C1B68CC04657}" dt="2020-11-08T04:19:29.661" v="3" actId="20577"/>
        <pc:sldMkLst>
          <pc:docMk/>
          <pc:sldMk cId="0" sldId="256"/>
        </pc:sldMkLst>
        <pc:spChg chg="mod">
          <ac:chgData name="Sajid Mahmood Choudhry" userId="S::smchoudh@ucalgary.ca::0b923c54-8047-4347-b3b2-b6e831021f72" providerId="AD" clId="Web-{6BD4862B-E7C2-4004-9854-C1B68CC04657}" dt="2020-11-08T04:19:29.661" v="3" actId="20577"/>
          <ac:spMkLst>
            <pc:docMk/>
            <pc:sldMk cId="0" sldId="256"/>
            <ac:spMk id="240" creationId="{00000000-0000-0000-0000-000000000000}"/>
          </ac:spMkLst>
        </pc:spChg>
      </pc:sldChg>
    </pc:docChg>
  </pc:docChgLst>
  <pc:docChgLst>
    <pc:chgData name="Bryan Huynh" userId="S::bryan.huynh1@ucalgary.ca::82e39b6a-9eac-4a80-a5ce-e40eb3881f08" providerId="AD" clId="Web-{31D673EE-31F4-4328-B4DA-809A20DB63BA}"/>
    <pc:docChg chg="modSld">
      <pc:chgData name="Bryan Huynh" userId="S::bryan.huynh1@ucalgary.ca::82e39b6a-9eac-4a80-a5ce-e40eb3881f08" providerId="AD" clId="Web-{31D673EE-31F4-4328-B4DA-809A20DB63BA}" dt="2020-11-09T03:00:49.758" v="308" actId="1076"/>
      <pc:docMkLst>
        <pc:docMk/>
      </pc:docMkLst>
      <pc:sldChg chg="addSp modSp addCm modNotes">
        <pc:chgData name="Bryan Huynh" userId="S::bryan.huynh1@ucalgary.ca::82e39b6a-9eac-4a80-a5ce-e40eb3881f08" providerId="AD" clId="Web-{31D673EE-31F4-4328-B4DA-809A20DB63BA}" dt="2020-11-09T03:00:49.758" v="308" actId="1076"/>
        <pc:sldMkLst>
          <pc:docMk/>
          <pc:sldMk cId="0" sldId="261"/>
        </pc:sldMkLst>
        <pc:spChg chg="mod">
          <ac:chgData name="Bryan Huynh" userId="S::bryan.huynh1@ucalgary.ca::82e39b6a-9eac-4a80-a5ce-e40eb3881f08" providerId="AD" clId="Web-{31D673EE-31F4-4328-B4DA-809A20DB63BA}" dt="2020-11-09T03:00:49.758" v="308" actId="1076"/>
          <ac:spMkLst>
            <pc:docMk/>
            <pc:sldMk cId="0" sldId="261"/>
            <ac:spMk id="2" creationId="{CE6C058C-E797-46E6-9F7F-9A576A52E529}"/>
          </ac:spMkLst>
        </pc:spChg>
        <pc:spChg chg="add">
          <ac:chgData name="Bryan Huynh" userId="S::bryan.huynh1@ucalgary.ca::82e39b6a-9eac-4a80-a5ce-e40eb3881f08" providerId="AD" clId="Web-{31D673EE-31F4-4328-B4DA-809A20DB63BA}" dt="2020-11-09T03:00:44.679" v="304"/>
          <ac:spMkLst>
            <pc:docMk/>
            <pc:sldMk cId="0" sldId="261"/>
            <ac:spMk id="54" creationId="{19FB047E-0DC1-459E-B283-1B27F84D6657}"/>
          </ac:spMkLst>
        </pc:spChg>
      </pc:sldChg>
    </pc:docChg>
  </pc:docChgLst>
  <pc:docChgLst>
    <pc:chgData name="Sarina Zohdi" userId="fee7229c-4527-4d1a-b299-b123848aac7f" providerId="ADAL" clId="{97436FC1-03B8-469A-86A9-7CFC578619C0}"/>
    <pc:docChg chg="undo custSel modSld">
      <pc:chgData name="Sarina Zohdi" userId="fee7229c-4527-4d1a-b299-b123848aac7f" providerId="ADAL" clId="{97436FC1-03B8-469A-86A9-7CFC578619C0}" dt="2020-11-08T19:04:43.101" v="218" actId="14100"/>
      <pc:docMkLst>
        <pc:docMk/>
      </pc:docMkLst>
      <pc:sldChg chg="modSp">
        <pc:chgData name="Sarina Zohdi" userId="fee7229c-4527-4d1a-b299-b123848aac7f" providerId="ADAL" clId="{97436FC1-03B8-469A-86A9-7CFC578619C0}" dt="2020-11-08T19:02:18.487" v="203"/>
        <pc:sldMkLst>
          <pc:docMk/>
          <pc:sldMk cId="0" sldId="261"/>
        </pc:sldMkLst>
        <pc:graphicFrameChg chg="mod">
          <ac:chgData name="Sarina Zohdi" userId="fee7229c-4527-4d1a-b299-b123848aac7f" providerId="ADAL" clId="{97436FC1-03B8-469A-86A9-7CFC578619C0}" dt="2020-11-08T19:02:18.487" v="203"/>
          <ac:graphicFrameMkLst>
            <pc:docMk/>
            <pc:sldMk cId="0" sldId="261"/>
            <ac:graphicFrameMk id="6" creationId="{29EF9029-BE95-431A-955A-889DB153E405}"/>
          </ac:graphicFrameMkLst>
        </pc:graphicFrameChg>
      </pc:sldChg>
      <pc:sldChg chg="modSp">
        <pc:chgData name="Sarina Zohdi" userId="fee7229c-4527-4d1a-b299-b123848aac7f" providerId="ADAL" clId="{97436FC1-03B8-469A-86A9-7CFC578619C0}" dt="2020-11-08T19:04:43.101" v="218" actId="14100"/>
        <pc:sldMkLst>
          <pc:docMk/>
          <pc:sldMk cId="0" sldId="273"/>
        </pc:sldMkLst>
        <pc:spChg chg="mod">
          <ac:chgData name="Sarina Zohdi" userId="fee7229c-4527-4d1a-b299-b123848aac7f" providerId="ADAL" clId="{97436FC1-03B8-469A-86A9-7CFC578619C0}" dt="2020-11-08T19:04:43.101" v="218" actId="14100"/>
          <ac:spMkLst>
            <pc:docMk/>
            <pc:sldMk cId="0" sldId="273"/>
            <ac:spMk id="7" creationId="{168DA579-EC05-4A1B-A6CA-28D990357104}"/>
          </ac:spMkLst>
        </pc:spChg>
        <pc:spChg chg="mod">
          <ac:chgData name="Sarina Zohdi" userId="fee7229c-4527-4d1a-b299-b123848aac7f" providerId="ADAL" clId="{97436FC1-03B8-469A-86A9-7CFC578619C0}" dt="2020-11-08T19:04:24.893" v="215" actId="255"/>
          <ac:spMkLst>
            <pc:docMk/>
            <pc:sldMk cId="0" sldId="273"/>
            <ac:spMk id="412" creationId="{00000000-0000-0000-0000-000000000000}"/>
          </ac:spMkLst>
        </pc:spChg>
        <pc:grpChg chg="mod">
          <ac:chgData name="Sarina Zohdi" userId="fee7229c-4527-4d1a-b299-b123848aac7f" providerId="ADAL" clId="{97436FC1-03B8-469A-86A9-7CFC578619C0}" dt="2020-11-08T19:04:32.257" v="216" actId="14100"/>
          <ac:grpSpMkLst>
            <pc:docMk/>
            <pc:sldMk cId="0" sldId="273"/>
            <ac:grpSpMk id="2" creationId="{AB035109-B735-41DD-BE0B-238CE5FEC463}"/>
          </ac:grpSpMkLst>
        </pc:grpChg>
      </pc:sldChg>
      <pc:sldChg chg="addSp modSp modAnim">
        <pc:chgData name="Sarina Zohdi" userId="fee7229c-4527-4d1a-b299-b123848aac7f" providerId="ADAL" clId="{97436FC1-03B8-469A-86A9-7CFC578619C0}" dt="2020-11-08T18:52:31.649" v="12" actId="1076"/>
        <pc:sldMkLst>
          <pc:docMk/>
          <pc:sldMk cId="0" sldId="278"/>
        </pc:sldMkLst>
        <pc:spChg chg="mod">
          <ac:chgData name="Sarina Zohdi" userId="fee7229c-4527-4d1a-b299-b123848aac7f" providerId="ADAL" clId="{97436FC1-03B8-469A-86A9-7CFC578619C0}" dt="2020-11-08T18:52:15.778" v="7" actId="1076"/>
          <ac:spMkLst>
            <pc:docMk/>
            <pc:sldMk cId="0" sldId="278"/>
            <ac:spMk id="475" creationId="{00000000-0000-0000-0000-000000000000}"/>
          </ac:spMkLst>
        </pc:spChg>
        <pc:picChg chg="add mod">
          <ac:chgData name="Sarina Zohdi" userId="fee7229c-4527-4d1a-b299-b123848aac7f" providerId="ADAL" clId="{97436FC1-03B8-469A-86A9-7CFC578619C0}" dt="2020-11-08T18:52:31.649" v="12" actId="1076"/>
          <ac:picMkLst>
            <pc:docMk/>
            <pc:sldMk cId="0" sldId="278"/>
            <ac:picMk id="2" creationId="{FF07A818-C2FE-4E6B-A15F-E2473070D252}"/>
          </ac:picMkLst>
        </pc:picChg>
      </pc:sldChg>
    </pc:docChg>
  </pc:docChgLst>
  <pc:docChgLst>
    <pc:chgData name="Sajid Mahmood Choudhry" userId="S::smchoudh@ucalgary.ca::0b923c54-8047-4347-b3b2-b6e831021f72" providerId="AD" clId="Web-{B790D9A5-22A3-44C1-92CE-CCBB6307FAAF}"/>
    <pc:docChg chg="modSld">
      <pc:chgData name="Sajid Mahmood Choudhry" userId="S::smchoudh@ucalgary.ca::0b923c54-8047-4347-b3b2-b6e831021f72" providerId="AD" clId="Web-{B790D9A5-22A3-44C1-92CE-CCBB6307FAAF}" dt="2020-11-08T06:55:09.612" v="8" actId="1076"/>
      <pc:docMkLst>
        <pc:docMk/>
      </pc:docMkLst>
      <pc:sldChg chg="modSp">
        <pc:chgData name="Sajid Mahmood Choudhry" userId="S::smchoudh@ucalgary.ca::0b923c54-8047-4347-b3b2-b6e831021f72" providerId="AD" clId="Web-{B790D9A5-22A3-44C1-92CE-CCBB6307FAAF}" dt="2020-11-08T06:55:09.612" v="8" actId="1076"/>
        <pc:sldMkLst>
          <pc:docMk/>
          <pc:sldMk cId="0" sldId="262"/>
        </pc:sldMkLst>
        <pc:picChg chg="mod">
          <ac:chgData name="Sajid Mahmood Choudhry" userId="S::smchoudh@ucalgary.ca::0b923c54-8047-4347-b3b2-b6e831021f72" providerId="AD" clId="Web-{B790D9A5-22A3-44C1-92CE-CCBB6307FAAF}" dt="2020-11-08T06:55:09.549" v="7" actId="1076"/>
          <ac:picMkLst>
            <pc:docMk/>
            <pc:sldMk cId="0" sldId="262"/>
            <ac:picMk id="3" creationId="{A46BE316-7543-44B7-9A27-67BB4A24AFA9}"/>
          </ac:picMkLst>
        </pc:picChg>
        <pc:picChg chg="mod">
          <ac:chgData name="Sajid Mahmood Choudhry" userId="S::smchoudh@ucalgary.ca::0b923c54-8047-4347-b3b2-b6e831021f72" providerId="AD" clId="Web-{B790D9A5-22A3-44C1-92CE-CCBB6307FAAF}" dt="2020-11-08T06:55:09.487" v="6" actId="1076"/>
          <ac:picMkLst>
            <pc:docMk/>
            <pc:sldMk cId="0" sldId="262"/>
            <ac:picMk id="4" creationId="{A2ED2DCB-866E-4810-A8BD-EDEA9402155B}"/>
          </ac:picMkLst>
        </pc:picChg>
        <pc:picChg chg="mod">
          <ac:chgData name="Sajid Mahmood Choudhry" userId="S::smchoudh@ucalgary.ca::0b923c54-8047-4347-b3b2-b6e831021f72" providerId="AD" clId="Web-{B790D9A5-22A3-44C1-92CE-CCBB6307FAAF}" dt="2020-11-08T06:55:09.440" v="5" actId="1076"/>
          <ac:picMkLst>
            <pc:docMk/>
            <pc:sldMk cId="0" sldId="262"/>
            <ac:picMk id="5" creationId="{DE918658-0016-4D11-8680-D5E3A9E6F465}"/>
          </ac:picMkLst>
        </pc:picChg>
        <pc:picChg chg="mod">
          <ac:chgData name="Sajid Mahmood Choudhry" userId="S::smchoudh@ucalgary.ca::0b923c54-8047-4347-b3b2-b6e831021f72" providerId="AD" clId="Web-{B790D9A5-22A3-44C1-92CE-CCBB6307FAAF}" dt="2020-11-08T06:55:09.612" v="8" actId="1076"/>
          <ac:picMkLst>
            <pc:docMk/>
            <pc:sldMk cId="0" sldId="262"/>
            <ac:picMk id="6" creationId="{B818B2D6-7A9F-42A8-AE9C-E74DA0702F95}"/>
          </ac:picMkLst>
        </pc:picChg>
      </pc:sldChg>
    </pc:docChg>
  </pc:docChgLst>
  <pc:docChgLst>
    <pc:chgData name="Bryan Huynh" userId="S::bryan.huynh1@ucalgary.ca::82e39b6a-9eac-4a80-a5ce-e40eb3881f08" providerId="AD" clId="Web-{523F9FA5-E28D-44D6-90D5-032D952A9AD7}"/>
    <pc:docChg chg="modSld">
      <pc:chgData name="Bryan Huynh" userId="S::bryan.huynh1@ucalgary.ca::82e39b6a-9eac-4a80-a5ce-e40eb3881f08" providerId="AD" clId="Web-{523F9FA5-E28D-44D6-90D5-032D952A9AD7}" dt="2020-11-09T03:29:20.792" v="1" actId="20577"/>
      <pc:docMkLst>
        <pc:docMk/>
      </pc:docMkLst>
      <pc:sldChg chg="modSp">
        <pc:chgData name="Bryan Huynh" userId="S::bryan.huynh1@ucalgary.ca::82e39b6a-9eac-4a80-a5ce-e40eb3881f08" providerId="AD" clId="Web-{523F9FA5-E28D-44D6-90D5-032D952A9AD7}" dt="2020-11-09T03:29:20.792" v="1" actId="20577"/>
        <pc:sldMkLst>
          <pc:docMk/>
          <pc:sldMk cId="0" sldId="256"/>
        </pc:sldMkLst>
        <pc:spChg chg="mod">
          <ac:chgData name="Bryan Huynh" userId="S::bryan.huynh1@ucalgary.ca::82e39b6a-9eac-4a80-a5ce-e40eb3881f08" providerId="AD" clId="Web-{523F9FA5-E28D-44D6-90D5-032D952A9AD7}" dt="2020-11-09T03:29:20.792" v="1" actId="20577"/>
          <ac:spMkLst>
            <pc:docMk/>
            <pc:sldMk cId="0" sldId="256"/>
            <ac:spMk id="240" creationId="{00000000-0000-0000-0000-000000000000}"/>
          </ac:spMkLst>
        </pc:spChg>
      </pc:sldChg>
    </pc:docChg>
  </pc:docChgLst>
  <pc:docChgLst>
    <pc:chgData name="Bryan Huynh" userId="S::bryan.huynh1@ucalgary.ca::82e39b6a-9eac-4a80-a5ce-e40eb3881f08" providerId="AD" clId="Web-{F75DA3E5-1FD1-4DC3-97DB-FF593D2F0908}"/>
    <pc:docChg chg="modSld">
      <pc:chgData name="Bryan Huynh" userId="S::bryan.huynh1@ucalgary.ca::82e39b6a-9eac-4a80-a5ce-e40eb3881f08" providerId="AD" clId="Web-{F75DA3E5-1FD1-4DC3-97DB-FF593D2F0908}" dt="2020-11-09T02:25:09.118" v="3"/>
      <pc:docMkLst>
        <pc:docMk/>
      </pc:docMkLst>
      <pc:sldChg chg="addSp delSp modSp">
        <pc:chgData name="Bryan Huynh" userId="S::bryan.huynh1@ucalgary.ca::82e39b6a-9eac-4a80-a5ce-e40eb3881f08" providerId="AD" clId="Web-{F75DA3E5-1FD1-4DC3-97DB-FF593D2F0908}" dt="2020-11-09T02:25:09.118" v="3"/>
        <pc:sldMkLst>
          <pc:docMk/>
          <pc:sldMk cId="0" sldId="278"/>
        </pc:sldMkLst>
        <pc:spChg chg="add del mod">
          <ac:chgData name="Bryan Huynh" userId="S::bryan.huynh1@ucalgary.ca::82e39b6a-9eac-4a80-a5ce-e40eb3881f08" providerId="AD" clId="Web-{F75DA3E5-1FD1-4DC3-97DB-FF593D2F0908}" dt="2020-11-09T02:25:09.118" v="3"/>
          <ac:spMkLst>
            <pc:docMk/>
            <pc:sldMk cId="0" sldId="278"/>
            <ac:spMk id="2" creationId="{AC3E6892-0521-4D34-8D8F-E8C6A472DFB8}"/>
          </ac:spMkLst>
        </pc:spChg>
      </pc:sldChg>
    </pc:docChg>
  </pc:docChgLst>
  <pc:docChgLst>
    <pc:chgData name="Sarina Zohdi" userId="S::sarina.zohdi1@ucalgary.ca::fee7229c-4527-4d1a-b299-b123848aac7f" providerId="AD" clId="Web-{A5061C91-BD07-4CAB-9587-B52763C13D2C}"/>
    <pc:docChg chg="modSld">
      <pc:chgData name="Sarina Zohdi" userId="S::sarina.zohdi1@ucalgary.ca::fee7229c-4527-4d1a-b299-b123848aac7f" providerId="AD" clId="Web-{A5061C91-BD07-4CAB-9587-B52763C13D2C}" dt="2020-11-08T18:54:54.802" v="6"/>
      <pc:docMkLst>
        <pc:docMk/>
      </pc:docMkLst>
      <pc:sldChg chg="addSp delSp modSp">
        <pc:chgData name="Sarina Zohdi" userId="S::sarina.zohdi1@ucalgary.ca::fee7229c-4527-4d1a-b299-b123848aac7f" providerId="AD" clId="Web-{A5061C91-BD07-4CAB-9587-B52763C13D2C}" dt="2020-11-08T18:54:54.802" v="6"/>
        <pc:sldMkLst>
          <pc:docMk/>
          <pc:sldMk cId="0" sldId="261"/>
        </pc:sldMkLst>
        <pc:graphicFrameChg chg="mod modGraphic">
          <ac:chgData name="Sarina Zohdi" userId="S::sarina.zohdi1@ucalgary.ca::fee7229c-4527-4d1a-b299-b123848aac7f" providerId="AD" clId="Web-{A5061C91-BD07-4CAB-9587-B52763C13D2C}" dt="2020-11-08T18:54:30.709" v="4" actId="1076"/>
          <ac:graphicFrameMkLst>
            <pc:docMk/>
            <pc:sldMk cId="0" sldId="261"/>
            <ac:graphicFrameMk id="6" creationId="{29EF9029-BE95-431A-955A-889DB153E405}"/>
          </ac:graphicFrameMkLst>
        </pc:graphicFrameChg>
        <pc:graphicFrameChg chg="add del mod modGraphic">
          <ac:chgData name="Sarina Zohdi" userId="S::sarina.zohdi1@ucalgary.ca::fee7229c-4527-4d1a-b299-b123848aac7f" providerId="AD" clId="Web-{A5061C91-BD07-4CAB-9587-B52763C13D2C}" dt="2020-11-08T18:54:54.802" v="6"/>
          <ac:graphicFrameMkLst>
            <pc:docMk/>
            <pc:sldMk cId="0" sldId="261"/>
            <ac:graphicFrameMk id="21" creationId="{93632A11-2B86-410D-84C8-7F57A7E93AB7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9:00:43.445" idx="1">
    <p:pos x="10" y="10"/>
    <p:text>from our low-fedelity prototype we learned the importance of having a product that allows us to test our sketches. 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C0A0A-470E-406F-853E-6CEF9937B7B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7336647-B5FF-45EA-B25B-DC34DD3251C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800" b="0" i="0"/>
            <a:t>Connect with friends using social media linkage</a:t>
          </a:r>
          <a:r>
            <a:rPr lang="en-US" sz="600" b="0" i="0"/>
            <a:t> </a:t>
          </a:r>
          <a:endParaRPr lang="en-US" sz="600"/>
        </a:p>
      </dgm:t>
    </dgm:pt>
    <dgm:pt modelId="{743AD24D-7B48-4196-89BF-C49FABBE44AE}" type="parTrans" cxnId="{C959DF93-4A45-481F-9EA1-4076B13ACC57}">
      <dgm:prSet/>
      <dgm:spPr/>
      <dgm:t>
        <a:bodyPr/>
        <a:lstStyle/>
        <a:p>
          <a:endParaRPr lang="en-US"/>
        </a:p>
      </dgm:t>
    </dgm:pt>
    <dgm:pt modelId="{D6464D69-C455-4B28-94B7-617DFD67F564}" type="sibTrans" cxnId="{C959DF93-4A45-481F-9EA1-4076B13ACC57}">
      <dgm:prSet/>
      <dgm:spPr/>
      <dgm:t>
        <a:bodyPr/>
        <a:lstStyle/>
        <a:p>
          <a:endParaRPr lang="en-US"/>
        </a:p>
      </dgm:t>
    </dgm:pt>
    <dgm:pt modelId="{B8841918-1CF1-4AA5-AB29-0C025B2E4224}">
      <dgm:prSet phldrT="[Text]"/>
      <dgm:spPr/>
      <dgm:t>
        <a:bodyPr/>
        <a:lstStyle/>
        <a:p>
          <a:endParaRPr lang="en-US"/>
        </a:p>
      </dgm:t>
    </dgm:pt>
    <dgm:pt modelId="{1CACA98A-4DF6-4BA2-A73E-A479785C5BBD}" type="parTrans" cxnId="{5324D06B-768E-48D5-940D-79126865C1C5}">
      <dgm:prSet/>
      <dgm:spPr/>
      <dgm:t>
        <a:bodyPr/>
        <a:lstStyle/>
        <a:p>
          <a:endParaRPr lang="en-US"/>
        </a:p>
      </dgm:t>
    </dgm:pt>
    <dgm:pt modelId="{682E4B4C-856E-4496-B0B6-9133E05E4FE4}" type="sibTrans" cxnId="{5324D06B-768E-48D5-940D-79126865C1C5}">
      <dgm:prSet/>
      <dgm:spPr/>
      <dgm:t>
        <a:bodyPr/>
        <a:lstStyle/>
        <a:p>
          <a:endParaRPr lang="en-US"/>
        </a:p>
      </dgm:t>
    </dgm:pt>
    <dgm:pt modelId="{5EBE8CDB-6069-4D6E-97F0-57362F408E1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800" b="0" i="0"/>
            <a:t>Finding new photos using filtering and navigation</a:t>
          </a:r>
          <a:endParaRPr lang="en-US" sz="800"/>
        </a:p>
      </dgm:t>
    </dgm:pt>
    <dgm:pt modelId="{15E455EF-E21A-4DEC-87C2-064150CC6515}" type="parTrans" cxnId="{599BFBB0-8B38-40ED-94B5-F6BB28B2C7D1}">
      <dgm:prSet/>
      <dgm:spPr/>
      <dgm:t>
        <a:bodyPr/>
        <a:lstStyle/>
        <a:p>
          <a:endParaRPr lang="en-US"/>
        </a:p>
      </dgm:t>
    </dgm:pt>
    <dgm:pt modelId="{DD00D511-4873-4EDB-81FC-F32AF31235D7}" type="sibTrans" cxnId="{599BFBB0-8B38-40ED-94B5-F6BB28B2C7D1}">
      <dgm:prSet/>
      <dgm:spPr/>
      <dgm:t>
        <a:bodyPr/>
        <a:lstStyle/>
        <a:p>
          <a:endParaRPr lang="en-US"/>
        </a:p>
      </dgm:t>
    </dgm:pt>
    <dgm:pt modelId="{186C5193-BF0D-48E6-B37B-F8787DC2FF94}">
      <dgm:prSet phldrT="[Text]"/>
      <dgm:spPr/>
      <dgm:t>
        <a:bodyPr/>
        <a:lstStyle/>
        <a:p>
          <a:r>
            <a:rPr lang="en-US"/>
            <a:t> </a:t>
          </a:r>
          <a:r>
            <a:rPr lang="en-US" b="0" i="0"/>
            <a:t>Uploading pictures using multipage design</a:t>
          </a:r>
          <a:endParaRPr lang="en-US"/>
        </a:p>
      </dgm:t>
    </dgm:pt>
    <dgm:pt modelId="{CB18ACCB-9BEA-4A4E-AEFB-B94149842D0B}" type="parTrans" cxnId="{42736976-4F6D-4719-9C9E-EF05DA10E8D6}">
      <dgm:prSet/>
      <dgm:spPr/>
      <dgm:t>
        <a:bodyPr/>
        <a:lstStyle/>
        <a:p>
          <a:endParaRPr lang="en-US"/>
        </a:p>
      </dgm:t>
    </dgm:pt>
    <dgm:pt modelId="{E9250B64-25B6-4D90-B4FA-9F708E4C20EB}" type="sibTrans" cxnId="{42736976-4F6D-4719-9C9E-EF05DA10E8D6}">
      <dgm:prSet/>
      <dgm:spPr/>
      <dgm:t>
        <a:bodyPr/>
        <a:lstStyle/>
        <a:p>
          <a:endParaRPr lang="en-US"/>
        </a:p>
      </dgm:t>
    </dgm:pt>
    <dgm:pt modelId="{62B8ED47-71F0-4217-97AA-ADEE262E98B6}" type="pres">
      <dgm:prSet presAssocID="{458C0A0A-470E-406F-853E-6CEF9937B7BC}" presName="Name0" presStyleCnt="0">
        <dgm:presLayoutVars>
          <dgm:chMax/>
          <dgm:chPref/>
          <dgm:dir/>
          <dgm:animLvl val="lvl"/>
        </dgm:presLayoutVars>
      </dgm:prSet>
      <dgm:spPr/>
    </dgm:pt>
    <dgm:pt modelId="{1F148402-6CBF-479D-8915-5AC538FFBD81}" type="pres">
      <dgm:prSet presAssocID="{F7336647-B5FF-45EA-B25B-DC34DD3251CD}" presName="composite" presStyleCnt="0"/>
      <dgm:spPr/>
    </dgm:pt>
    <dgm:pt modelId="{366F743C-9E5B-43A3-8C7A-A076304DC470}" type="pres">
      <dgm:prSet presAssocID="{F7336647-B5FF-45EA-B25B-DC34DD3251C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B077B5B-3669-4C50-850F-9D47E33F2D3C}" type="pres">
      <dgm:prSet presAssocID="{F7336647-B5FF-45EA-B25B-DC34DD3251CD}" presName="Childtext1" presStyleLbl="revTx" presStyleIdx="0" presStyleCnt="3" custLinFactNeighborX="-1462" custLinFactNeighborY="-1320">
        <dgm:presLayoutVars>
          <dgm:chMax val="0"/>
          <dgm:chPref val="0"/>
          <dgm:bulletEnabled val="1"/>
        </dgm:presLayoutVars>
      </dgm:prSet>
      <dgm:spPr/>
    </dgm:pt>
    <dgm:pt modelId="{E57AA988-DBE1-452C-A3B1-C63929A5EEBD}" type="pres">
      <dgm:prSet presAssocID="{F7336647-B5FF-45EA-B25B-DC34DD3251CD}" presName="BalanceSpacing" presStyleCnt="0"/>
      <dgm:spPr/>
    </dgm:pt>
    <dgm:pt modelId="{0D8E78DD-D79D-45BE-BC3D-B9916A5BE2B5}" type="pres">
      <dgm:prSet presAssocID="{F7336647-B5FF-45EA-B25B-DC34DD3251CD}" presName="BalanceSpacing1" presStyleCnt="0"/>
      <dgm:spPr/>
    </dgm:pt>
    <dgm:pt modelId="{6DAECABF-1818-4D16-9BA5-F3908E740F94}" type="pres">
      <dgm:prSet presAssocID="{D6464D69-C455-4B28-94B7-617DFD67F564}" presName="Accent1Text" presStyleLbl="node1" presStyleIdx="1" presStyleCnt="6"/>
      <dgm:spPr/>
    </dgm:pt>
    <dgm:pt modelId="{CB609835-ED59-474B-8045-AD92CD97701B}" type="pres">
      <dgm:prSet presAssocID="{D6464D69-C455-4B28-94B7-617DFD67F564}" presName="spaceBetweenRectangles" presStyleCnt="0"/>
      <dgm:spPr/>
    </dgm:pt>
    <dgm:pt modelId="{16F923EF-F297-4DF6-8D0F-E711B24BDAF4}" type="pres">
      <dgm:prSet presAssocID="{5EBE8CDB-6069-4D6E-97F0-57362F408E19}" presName="composite" presStyleCnt="0"/>
      <dgm:spPr/>
    </dgm:pt>
    <dgm:pt modelId="{3BF1FC5A-8890-443A-B0D8-3D98AE2B6BBA}" type="pres">
      <dgm:prSet presAssocID="{5EBE8CDB-6069-4D6E-97F0-57362F408E1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A65AC0A-A320-4A06-BBC5-AE13C038E8E6}" type="pres">
      <dgm:prSet presAssocID="{5EBE8CDB-6069-4D6E-97F0-57362F408E1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AA8AE92-8256-47B1-A5B4-9B6DDF962119}" type="pres">
      <dgm:prSet presAssocID="{5EBE8CDB-6069-4D6E-97F0-57362F408E19}" presName="BalanceSpacing" presStyleCnt="0"/>
      <dgm:spPr/>
    </dgm:pt>
    <dgm:pt modelId="{1B8E1ADD-AA80-4F60-98FE-6464A09D7AE9}" type="pres">
      <dgm:prSet presAssocID="{5EBE8CDB-6069-4D6E-97F0-57362F408E19}" presName="BalanceSpacing1" presStyleCnt="0"/>
      <dgm:spPr/>
    </dgm:pt>
    <dgm:pt modelId="{C41B1B3A-E6B1-485C-96ED-B7DD2975B4DF}" type="pres">
      <dgm:prSet presAssocID="{DD00D511-4873-4EDB-81FC-F32AF31235D7}" presName="Accent1Text" presStyleLbl="node1" presStyleIdx="3" presStyleCnt="6"/>
      <dgm:spPr/>
    </dgm:pt>
    <dgm:pt modelId="{6883EAEF-17EF-450D-A460-3CB04947989C}" type="pres">
      <dgm:prSet presAssocID="{DD00D511-4873-4EDB-81FC-F32AF31235D7}" presName="spaceBetweenRectangles" presStyleCnt="0"/>
      <dgm:spPr/>
    </dgm:pt>
    <dgm:pt modelId="{8DDD9B14-0973-4E3A-B3E4-4817F3674D81}" type="pres">
      <dgm:prSet presAssocID="{186C5193-BF0D-48E6-B37B-F8787DC2FF94}" presName="composite" presStyleCnt="0"/>
      <dgm:spPr/>
    </dgm:pt>
    <dgm:pt modelId="{5C5C6DE9-C392-4427-BAE4-28A2277970E1}" type="pres">
      <dgm:prSet presAssocID="{186C5193-BF0D-48E6-B37B-F8787DC2FF9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E80D994-4D0F-4D80-9BFB-8F18293540C0}" type="pres">
      <dgm:prSet presAssocID="{186C5193-BF0D-48E6-B37B-F8787DC2FF9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F95715A-2353-47D0-A936-95CB24FAC373}" type="pres">
      <dgm:prSet presAssocID="{186C5193-BF0D-48E6-B37B-F8787DC2FF94}" presName="BalanceSpacing" presStyleCnt="0"/>
      <dgm:spPr/>
    </dgm:pt>
    <dgm:pt modelId="{FA0680A2-B133-4F36-ABC3-63C2A9317001}" type="pres">
      <dgm:prSet presAssocID="{186C5193-BF0D-48E6-B37B-F8787DC2FF94}" presName="BalanceSpacing1" presStyleCnt="0"/>
      <dgm:spPr/>
    </dgm:pt>
    <dgm:pt modelId="{F000E6B3-AEB9-4063-8B3A-4BD8A945B6B5}" type="pres">
      <dgm:prSet presAssocID="{E9250B64-25B6-4D90-B4FA-9F708E4C20EB}" presName="Accent1Text" presStyleLbl="node1" presStyleIdx="5" presStyleCnt="6"/>
      <dgm:spPr/>
    </dgm:pt>
  </dgm:ptLst>
  <dgm:cxnLst>
    <dgm:cxn modelId="{B8AF6203-E435-4387-9062-DB845FB87DF9}" type="presOf" srcId="{DD00D511-4873-4EDB-81FC-F32AF31235D7}" destId="{C41B1B3A-E6B1-485C-96ED-B7DD2975B4DF}" srcOrd="0" destOrd="0" presId="urn:microsoft.com/office/officeart/2008/layout/AlternatingHexagons"/>
    <dgm:cxn modelId="{03C9EA10-C5A6-480E-9B86-D28AFB0F3BA4}" type="presOf" srcId="{D6464D69-C455-4B28-94B7-617DFD67F564}" destId="{6DAECABF-1818-4D16-9BA5-F3908E740F94}" srcOrd="0" destOrd="0" presId="urn:microsoft.com/office/officeart/2008/layout/AlternatingHexagons"/>
    <dgm:cxn modelId="{5324D06B-768E-48D5-940D-79126865C1C5}" srcId="{F7336647-B5FF-45EA-B25B-DC34DD3251CD}" destId="{B8841918-1CF1-4AA5-AB29-0C025B2E4224}" srcOrd="0" destOrd="0" parTransId="{1CACA98A-4DF6-4BA2-A73E-A479785C5BBD}" sibTransId="{682E4B4C-856E-4496-B0B6-9133E05E4FE4}"/>
    <dgm:cxn modelId="{F2BE464E-3725-4425-BDD5-1749AFC68A9D}" type="presOf" srcId="{458C0A0A-470E-406F-853E-6CEF9937B7BC}" destId="{62B8ED47-71F0-4217-97AA-ADEE262E98B6}" srcOrd="0" destOrd="0" presId="urn:microsoft.com/office/officeart/2008/layout/AlternatingHexagons"/>
    <dgm:cxn modelId="{42736976-4F6D-4719-9C9E-EF05DA10E8D6}" srcId="{458C0A0A-470E-406F-853E-6CEF9937B7BC}" destId="{186C5193-BF0D-48E6-B37B-F8787DC2FF94}" srcOrd="2" destOrd="0" parTransId="{CB18ACCB-9BEA-4A4E-AEFB-B94149842D0B}" sibTransId="{E9250B64-25B6-4D90-B4FA-9F708E4C20EB}"/>
    <dgm:cxn modelId="{F344CA86-27B1-4578-B6BF-532250C7E71E}" type="presOf" srcId="{F7336647-B5FF-45EA-B25B-DC34DD3251CD}" destId="{366F743C-9E5B-43A3-8C7A-A076304DC470}" srcOrd="0" destOrd="0" presId="urn:microsoft.com/office/officeart/2008/layout/AlternatingHexagons"/>
    <dgm:cxn modelId="{0CD82E90-2E8D-4CA4-A2E9-4906EF0D335C}" type="presOf" srcId="{B8841918-1CF1-4AA5-AB29-0C025B2E4224}" destId="{3B077B5B-3669-4C50-850F-9D47E33F2D3C}" srcOrd="0" destOrd="0" presId="urn:microsoft.com/office/officeart/2008/layout/AlternatingHexagons"/>
    <dgm:cxn modelId="{C959DF93-4A45-481F-9EA1-4076B13ACC57}" srcId="{458C0A0A-470E-406F-853E-6CEF9937B7BC}" destId="{F7336647-B5FF-45EA-B25B-DC34DD3251CD}" srcOrd="0" destOrd="0" parTransId="{743AD24D-7B48-4196-89BF-C49FABBE44AE}" sibTransId="{D6464D69-C455-4B28-94B7-617DFD67F564}"/>
    <dgm:cxn modelId="{4B1F9396-7DC1-4D62-9B91-03A71C4082E9}" type="presOf" srcId="{186C5193-BF0D-48E6-B37B-F8787DC2FF94}" destId="{5C5C6DE9-C392-4427-BAE4-28A2277970E1}" srcOrd="0" destOrd="0" presId="urn:microsoft.com/office/officeart/2008/layout/AlternatingHexagons"/>
    <dgm:cxn modelId="{599BFBB0-8B38-40ED-94B5-F6BB28B2C7D1}" srcId="{458C0A0A-470E-406F-853E-6CEF9937B7BC}" destId="{5EBE8CDB-6069-4D6E-97F0-57362F408E19}" srcOrd="1" destOrd="0" parTransId="{15E455EF-E21A-4DEC-87C2-064150CC6515}" sibTransId="{DD00D511-4873-4EDB-81FC-F32AF31235D7}"/>
    <dgm:cxn modelId="{0898F9BD-3341-41C3-BE29-14A1FF31F2FF}" type="presOf" srcId="{E9250B64-25B6-4D90-B4FA-9F708E4C20EB}" destId="{F000E6B3-AEB9-4063-8B3A-4BD8A945B6B5}" srcOrd="0" destOrd="0" presId="urn:microsoft.com/office/officeart/2008/layout/AlternatingHexagons"/>
    <dgm:cxn modelId="{16B576E0-AF23-48C0-A0BA-E6A5F9E169AC}" type="presOf" srcId="{5EBE8CDB-6069-4D6E-97F0-57362F408E19}" destId="{3BF1FC5A-8890-443A-B0D8-3D98AE2B6BBA}" srcOrd="0" destOrd="0" presId="urn:microsoft.com/office/officeart/2008/layout/AlternatingHexagons"/>
    <dgm:cxn modelId="{94AB1014-A8CF-4D54-85D0-BCB3A98A4850}" type="presParOf" srcId="{62B8ED47-71F0-4217-97AA-ADEE262E98B6}" destId="{1F148402-6CBF-479D-8915-5AC538FFBD81}" srcOrd="0" destOrd="0" presId="urn:microsoft.com/office/officeart/2008/layout/AlternatingHexagons"/>
    <dgm:cxn modelId="{27FD322B-7CE2-4AD1-A16C-0625513EA362}" type="presParOf" srcId="{1F148402-6CBF-479D-8915-5AC538FFBD81}" destId="{366F743C-9E5B-43A3-8C7A-A076304DC470}" srcOrd="0" destOrd="0" presId="urn:microsoft.com/office/officeart/2008/layout/AlternatingHexagons"/>
    <dgm:cxn modelId="{4EA86D77-6D68-4EA7-83D9-2F358EC413AA}" type="presParOf" srcId="{1F148402-6CBF-479D-8915-5AC538FFBD81}" destId="{3B077B5B-3669-4C50-850F-9D47E33F2D3C}" srcOrd="1" destOrd="0" presId="urn:microsoft.com/office/officeart/2008/layout/AlternatingHexagons"/>
    <dgm:cxn modelId="{0C867BDD-BA2B-4F15-B7D9-736C10DFA7D6}" type="presParOf" srcId="{1F148402-6CBF-479D-8915-5AC538FFBD81}" destId="{E57AA988-DBE1-452C-A3B1-C63929A5EEBD}" srcOrd="2" destOrd="0" presId="urn:microsoft.com/office/officeart/2008/layout/AlternatingHexagons"/>
    <dgm:cxn modelId="{A1096FD9-513C-4039-8A75-D0948DBA04A9}" type="presParOf" srcId="{1F148402-6CBF-479D-8915-5AC538FFBD81}" destId="{0D8E78DD-D79D-45BE-BC3D-B9916A5BE2B5}" srcOrd="3" destOrd="0" presId="urn:microsoft.com/office/officeart/2008/layout/AlternatingHexagons"/>
    <dgm:cxn modelId="{34C5D75F-404C-4516-BAFD-6491A9D837F6}" type="presParOf" srcId="{1F148402-6CBF-479D-8915-5AC538FFBD81}" destId="{6DAECABF-1818-4D16-9BA5-F3908E740F94}" srcOrd="4" destOrd="0" presId="urn:microsoft.com/office/officeart/2008/layout/AlternatingHexagons"/>
    <dgm:cxn modelId="{AEA047FC-394F-4B3E-9E12-4B12E050A38B}" type="presParOf" srcId="{62B8ED47-71F0-4217-97AA-ADEE262E98B6}" destId="{CB609835-ED59-474B-8045-AD92CD97701B}" srcOrd="1" destOrd="0" presId="urn:microsoft.com/office/officeart/2008/layout/AlternatingHexagons"/>
    <dgm:cxn modelId="{E6F42F43-8833-4064-9FCA-083153CA3532}" type="presParOf" srcId="{62B8ED47-71F0-4217-97AA-ADEE262E98B6}" destId="{16F923EF-F297-4DF6-8D0F-E711B24BDAF4}" srcOrd="2" destOrd="0" presId="urn:microsoft.com/office/officeart/2008/layout/AlternatingHexagons"/>
    <dgm:cxn modelId="{F3BC6F6A-4CCB-45FB-8C2C-343D41F513FA}" type="presParOf" srcId="{16F923EF-F297-4DF6-8D0F-E711B24BDAF4}" destId="{3BF1FC5A-8890-443A-B0D8-3D98AE2B6BBA}" srcOrd="0" destOrd="0" presId="urn:microsoft.com/office/officeart/2008/layout/AlternatingHexagons"/>
    <dgm:cxn modelId="{E4137F49-F724-485F-ACC9-69F107F5B712}" type="presParOf" srcId="{16F923EF-F297-4DF6-8D0F-E711B24BDAF4}" destId="{9A65AC0A-A320-4A06-BBC5-AE13C038E8E6}" srcOrd="1" destOrd="0" presId="urn:microsoft.com/office/officeart/2008/layout/AlternatingHexagons"/>
    <dgm:cxn modelId="{2F19EFC4-EE23-4521-B18C-51E281F7BAEB}" type="presParOf" srcId="{16F923EF-F297-4DF6-8D0F-E711B24BDAF4}" destId="{5AA8AE92-8256-47B1-A5B4-9B6DDF962119}" srcOrd="2" destOrd="0" presId="urn:microsoft.com/office/officeart/2008/layout/AlternatingHexagons"/>
    <dgm:cxn modelId="{4B4862B9-7B63-453A-9CC3-69A1F030E6FF}" type="presParOf" srcId="{16F923EF-F297-4DF6-8D0F-E711B24BDAF4}" destId="{1B8E1ADD-AA80-4F60-98FE-6464A09D7AE9}" srcOrd="3" destOrd="0" presId="urn:microsoft.com/office/officeart/2008/layout/AlternatingHexagons"/>
    <dgm:cxn modelId="{6381CE87-9FCE-455A-B5CF-4828895AA24F}" type="presParOf" srcId="{16F923EF-F297-4DF6-8D0F-E711B24BDAF4}" destId="{C41B1B3A-E6B1-485C-96ED-B7DD2975B4DF}" srcOrd="4" destOrd="0" presId="urn:microsoft.com/office/officeart/2008/layout/AlternatingHexagons"/>
    <dgm:cxn modelId="{83166E2F-79DC-4C9B-801F-381EBF85A9E3}" type="presParOf" srcId="{62B8ED47-71F0-4217-97AA-ADEE262E98B6}" destId="{6883EAEF-17EF-450D-A460-3CB04947989C}" srcOrd="3" destOrd="0" presId="urn:microsoft.com/office/officeart/2008/layout/AlternatingHexagons"/>
    <dgm:cxn modelId="{7AB16BEC-0F29-464F-A16C-A9D8C6FAA3B2}" type="presParOf" srcId="{62B8ED47-71F0-4217-97AA-ADEE262E98B6}" destId="{8DDD9B14-0973-4E3A-B3E4-4817F3674D81}" srcOrd="4" destOrd="0" presId="urn:microsoft.com/office/officeart/2008/layout/AlternatingHexagons"/>
    <dgm:cxn modelId="{AE340F68-5853-40EE-96D8-60E3EB5CA9D9}" type="presParOf" srcId="{8DDD9B14-0973-4E3A-B3E4-4817F3674D81}" destId="{5C5C6DE9-C392-4427-BAE4-28A2277970E1}" srcOrd="0" destOrd="0" presId="urn:microsoft.com/office/officeart/2008/layout/AlternatingHexagons"/>
    <dgm:cxn modelId="{56858F66-E4FE-49E9-BB32-B900E4E3282E}" type="presParOf" srcId="{8DDD9B14-0973-4E3A-B3E4-4817F3674D81}" destId="{8E80D994-4D0F-4D80-9BFB-8F18293540C0}" srcOrd="1" destOrd="0" presId="urn:microsoft.com/office/officeart/2008/layout/AlternatingHexagons"/>
    <dgm:cxn modelId="{30B20567-C8FD-4850-B6B0-FF166ABFBCC1}" type="presParOf" srcId="{8DDD9B14-0973-4E3A-B3E4-4817F3674D81}" destId="{4F95715A-2353-47D0-A936-95CB24FAC373}" srcOrd="2" destOrd="0" presId="urn:microsoft.com/office/officeart/2008/layout/AlternatingHexagons"/>
    <dgm:cxn modelId="{6AE0194B-682F-473E-8C9D-3ED016D41F7C}" type="presParOf" srcId="{8DDD9B14-0973-4E3A-B3E4-4817F3674D81}" destId="{FA0680A2-B133-4F36-ABC3-63C2A9317001}" srcOrd="3" destOrd="0" presId="urn:microsoft.com/office/officeart/2008/layout/AlternatingHexagons"/>
    <dgm:cxn modelId="{098DCBA1-ED91-4827-AD50-8E6B64AA4976}" type="presParOf" srcId="{8DDD9B14-0973-4E3A-B3E4-4817F3674D81}" destId="{F000E6B3-AEB9-4063-8B3A-4BD8A945B6B5}" srcOrd="4" destOrd="0" presId="urn:microsoft.com/office/officeart/2008/layout/AlternatingHexagons"/>
  </dgm:cxnLst>
  <dgm:bg>
    <a:noFill/>
  </dgm:bg>
  <dgm:whole>
    <a:ln>
      <a:solidFill>
        <a:schemeClr val="accent6">
          <a:lumMod val="60000"/>
          <a:lumOff val="40000"/>
        </a:schemeClr>
      </a:solidFill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A9BD7-AE7A-4CBA-8BA2-DAF68156AFC8}" type="doc">
      <dgm:prSet loTypeId="urn:microsoft.com/office/officeart/2005/8/layout/hierarchy3" loCatId="list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06A90E7A-B7A3-4698-96D7-0D3220CF7A8F}">
      <dgm:prSet phldrT="[Text]"/>
      <dgm:spPr/>
      <dgm:t>
        <a:bodyPr/>
        <a:lstStyle/>
        <a:p>
          <a:r>
            <a:rPr lang="en-US" b="1" i="0"/>
            <a:t>Quality Of Life/Usability</a:t>
          </a:r>
          <a:r>
            <a:rPr lang="en-US" b="0" i="0"/>
            <a:t> </a:t>
          </a:r>
          <a:endParaRPr lang="en-US"/>
        </a:p>
      </dgm:t>
    </dgm:pt>
    <dgm:pt modelId="{01D65D85-529C-44BB-BAD3-EB0E5042ABB8}" type="parTrans" cxnId="{C9DAE4A7-3FAF-4370-926A-60366672AA8D}">
      <dgm:prSet/>
      <dgm:spPr/>
      <dgm:t>
        <a:bodyPr/>
        <a:lstStyle/>
        <a:p>
          <a:endParaRPr lang="en-US"/>
        </a:p>
      </dgm:t>
    </dgm:pt>
    <dgm:pt modelId="{FD5D619C-4390-40F6-BFA0-EF10D6E10789}" type="sibTrans" cxnId="{C9DAE4A7-3FAF-4370-926A-60366672AA8D}">
      <dgm:prSet/>
      <dgm:spPr/>
      <dgm:t>
        <a:bodyPr/>
        <a:lstStyle/>
        <a:p>
          <a:endParaRPr lang="en-US"/>
        </a:p>
      </dgm:t>
    </dgm:pt>
    <dgm:pt modelId="{EE47E6DA-4D4D-4166-97C6-17B87047187E}">
      <dgm:prSet phldrT="[Text]"/>
      <dgm:spPr/>
      <dgm:t>
        <a:bodyPr/>
        <a:lstStyle/>
        <a:p>
          <a:r>
            <a:rPr lang="en-US" b="0" i="0"/>
            <a:t>accessibility choice  </a:t>
          </a:r>
          <a:endParaRPr lang="en-US"/>
        </a:p>
      </dgm:t>
    </dgm:pt>
    <dgm:pt modelId="{643192A7-5590-4213-AEED-6401995F1258}" type="parTrans" cxnId="{3FD18A22-C5B2-48CF-B052-4C125F8A0580}">
      <dgm:prSet/>
      <dgm:spPr/>
      <dgm:t>
        <a:bodyPr/>
        <a:lstStyle/>
        <a:p>
          <a:endParaRPr lang="en-US"/>
        </a:p>
      </dgm:t>
    </dgm:pt>
    <dgm:pt modelId="{64D662F5-6FBD-4AB6-92D1-FCE95FD12F52}" type="sibTrans" cxnId="{3FD18A22-C5B2-48CF-B052-4C125F8A0580}">
      <dgm:prSet/>
      <dgm:spPr/>
      <dgm:t>
        <a:bodyPr/>
        <a:lstStyle/>
        <a:p>
          <a:endParaRPr lang="en-US"/>
        </a:p>
      </dgm:t>
    </dgm:pt>
    <dgm:pt modelId="{6DDF209E-E597-4B6C-90CA-15E7B6323FB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Changing temperature format  </a:t>
          </a:r>
          <a:endParaRPr lang="en-US"/>
        </a:p>
      </dgm:t>
    </dgm:pt>
    <dgm:pt modelId="{8135A0CE-1F0C-4576-8187-E2A77E636EB4}" type="parTrans" cxnId="{D04BDFF6-ED6A-4233-BCCB-A875DCE5B1CD}">
      <dgm:prSet/>
      <dgm:spPr/>
      <dgm:t>
        <a:bodyPr/>
        <a:lstStyle/>
        <a:p>
          <a:endParaRPr lang="en-US"/>
        </a:p>
      </dgm:t>
    </dgm:pt>
    <dgm:pt modelId="{4DE90A2D-4209-4B32-858C-105C3466E64E}" type="sibTrans" cxnId="{D04BDFF6-ED6A-4233-BCCB-A875DCE5B1CD}">
      <dgm:prSet/>
      <dgm:spPr/>
      <dgm:t>
        <a:bodyPr/>
        <a:lstStyle/>
        <a:p>
          <a:endParaRPr lang="en-US"/>
        </a:p>
      </dgm:t>
    </dgm:pt>
    <dgm:pt modelId="{631E15B3-1F0B-4D45-828C-5396A5C5C8C7}">
      <dgm:prSet phldrT="[Text]"/>
      <dgm:spPr/>
      <dgm:t>
        <a:bodyPr/>
        <a:lstStyle/>
        <a:p>
          <a:r>
            <a:rPr lang="en-US" b="1" i="0"/>
            <a:t>FINDING LANDMARKS</a:t>
          </a:r>
          <a:r>
            <a:rPr lang="en-US" b="0" i="0"/>
            <a:t> </a:t>
          </a:r>
          <a:endParaRPr lang="en-US"/>
        </a:p>
      </dgm:t>
    </dgm:pt>
    <dgm:pt modelId="{3CD1CB84-D2D2-4AA1-B65B-1B52165B4872}" type="parTrans" cxnId="{D5BB877C-2E49-4DEE-A3D6-97C7EB6AF507}">
      <dgm:prSet/>
      <dgm:spPr/>
      <dgm:t>
        <a:bodyPr/>
        <a:lstStyle/>
        <a:p>
          <a:endParaRPr lang="en-US"/>
        </a:p>
      </dgm:t>
    </dgm:pt>
    <dgm:pt modelId="{548970E6-3532-4BDB-8C20-1BFA6B9619EF}" type="sibTrans" cxnId="{D5BB877C-2E49-4DEE-A3D6-97C7EB6AF507}">
      <dgm:prSet/>
      <dgm:spPr/>
      <dgm:t>
        <a:bodyPr/>
        <a:lstStyle/>
        <a:p>
          <a:endParaRPr lang="en-US"/>
        </a:p>
      </dgm:t>
    </dgm:pt>
    <dgm:pt modelId="{9EA81315-7B23-4E96-8A73-FA2A1405C30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Scrollable Map area   </a:t>
          </a:r>
          <a:endParaRPr lang="en-US"/>
        </a:p>
      </dgm:t>
    </dgm:pt>
    <dgm:pt modelId="{5853D399-B8C2-436E-BD05-781C475C927E}" type="parTrans" cxnId="{A13BD32E-0FD6-42C0-A862-884A7DB8FD7F}">
      <dgm:prSet/>
      <dgm:spPr/>
      <dgm:t>
        <a:bodyPr/>
        <a:lstStyle/>
        <a:p>
          <a:endParaRPr lang="en-US"/>
        </a:p>
      </dgm:t>
    </dgm:pt>
    <dgm:pt modelId="{D8E60C77-3551-4EEF-96AB-09149B83FCA5}" type="sibTrans" cxnId="{A13BD32E-0FD6-42C0-A862-884A7DB8FD7F}">
      <dgm:prSet/>
      <dgm:spPr/>
      <dgm:t>
        <a:bodyPr/>
        <a:lstStyle/>
        <a:p>
          <a:endParaRPr lang="en-US"/>
        </a:p>
      </dgm:t>
    </dgm:pt>
    <dgm:pt modelId="{C3CDB610-29C8-4FE0-999A-D9C1D7E6B95E}">
      <dgm:prSet phldrT="[Text]"/>
      <dgm:spPr>
        <a:solidFill>
          <a:srgbClr val="9D6513"/>
        </a:solidFill>
      </dgm:spPr>
      <dgm:t>
        <a:bodyPr/>
        <a:lstStyle/>
        <a:p>
          <a:r>
            <a:rPr lang="en-US" b="1" i="0"/>
            <a:t>SHARING PICTURES</a:t>
          </a:r>
          <a:r>
            <a:rPr lang="en-US" b="0" i="0"/>
            <a:t> </a:t>
          </a:r>
          <a:endParaRPr lang="en-US"/>
        </a:p>
      </dgm:t>
    </dgm:pt>
    <dgm:pt modelId="{5039C578-E858-4184-8DAF-1F83AD9320CA}" type="parTrans" cxnId="{5E36A757-AEDE-4DBC-8BB3-80D27A7A02B0}">
      <dgm:prSet/>
      <dgm:spPr/>
      <dgm:t>
        <a:bodyPr/>
        <a:lstStyle/>
        <a:p>
          <a:endParaRPr lang="en-US"/>
        </a:p>
      </dgm:t>
    </dgm:pt>
    <dgm:pt modelId="{8DDA56CF-4F75-4894-BA37-BB3A4DF773A3}" type="sibTrans" cxnId="{5E36A757-AEDE-4DBC-8BB3-80D27A7A02B0}">
      <dgm:prSet/>
      <dgm:spPr/>
      <dgm:t>
        <a:bodyPr/>
        <a:lstStyle/>
        <a:p>
          <a:endParaRPr lang="en-US"/>
        </a:p>
      </dgm:t>
    </dgm:pt>
    <dgm:pt modelId="{3CB88073-FDF1-4756-9FBA-B005900396F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Saving Favorites  </a:t>
          </a:r>
        </a:p>
      </dgm:t>
    </dgm:pt>
    <dgm:pt modelId="{AE388498-1DEF-4CF3-A6EC-175DEFFDE545}" type="parTrans" cxnId="{B5C2EAAB-BC31-4A63-AF14-051739B3E93A}">
      <dgm:prSet/>
      <dgm:spPr/>
      <dgm:t>
        <a:bodyPr/>
        <a:lstStyle/>
        <a:p>
          <a:endParaRPr lang="en-US"/>
        </a:p>
      </dgm:t>
    </dgm:pt>
    <dgm:pt modelId="{DF6B0A0B-DBF8-4D09-A3ED-BE22CBDA724D}" type="sibTrans" cxnId="{B5C2EAAB-BC31-4A63-AF14-051739B3E93A}">
      <dgm:prSet/>
      <dgm:spPr/>
      <dgm:t>
        <a:bodyPr/>
        <a:lstStyle/>
        <a:p>
          <a:endParaRPr lang="en-US"/>
        </a:p>
      </dgm:t>
    </dgm:pt>
    <dgm:pt modelId="{3339A1AE-BD09-443F-A8B1-938BF8CB45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Increasing site text size  </a:t>
          </a:r>
        </a:p>
      </dgm:t>
    </dgm:pt>
    <dgm:pt modelId="{3C899A48-1CEF-4152-9D08-1D72CD3BFCD6}" type="parTrans" cxnId="{A1502A01-2D1E-4AD6-9A58-6C274DF88F25}">
      <dgm:prSet/>
      <dgm:spPr/>
      <dgm:t>
        <a:bodyPr/>
        <a:lstStyle/>
        <a:p>
          <a:endParaRPr lang="en-US"/>
        </a:p>
      </dgm:t>
    </dgm:pt>
    <dgm:pt modelId="{5DD7B1D9-3BF5-4E35-BA19-E2F88E9EEE42}" type="sibTrans" cxnId="{A1502A01-2D1E-4AD6-9A58-6C274DF88F25}">
      <dgm:prSet/>
      <dgm:spPr/>
      <dgm:t>
        <a:bodyPr/>
        <a:lstStyle/>
        <a:p>
          <a:endParaRPr lang="en-US"/>
        </a:p>
      </dgm:t>
    </dgm:pt>
    <dgm:pt modelId="{C2347D0C-98BA-4330-870E-006ACDB2B18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Customizable profiles  </a:t>
          </a:r>
        </a:p>
      </dgm:t>
    </dgm:pt>
    <dgm:pt modelId="{30376C17-A52F-4879-95C5-7303E82658E3}" type="parTrans" cxnId="{454DDA4B-F811-4E39-8EF8-1D4BECDE124D}">
      <dgm:prSet/>
      <dgm:spPr/>
      <dgm:t>
        <a:bodyPr/>
        <a:lstStyle/>
        <a:p>
          <a:endParaRPr lang="en-US"/>
        </a:p>
      </dgm:t>
    </dgm:pt>
    <dgm:pt modelId="{29A5DC5A-6802-41FE-8EA4-6DEB7B5DDDAA}" type="sibTrans" cxnId="{454DDA4B-F811-4E39-8EF8-1D4BECDE124D}">
      <dgm:prSet/>
      <dgm:spPr/>
      <dgm:t>
        <a:bodyPr/>
        <a:lstStyle/>
        <a:p>
          <a:endParaRPr lang="en-US"/>
        </a:p>
      </dgm:t>
    </dgm:pt>
    <dgm:pt modelId="{9677D86E-5D24-4C9F-9172-21C96C9946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Credential based log in using various platforms (ex. Twitter, Facebook)  </a:t>
          </a:r>
        </a:p>
      </dgm:t>
    </dgm:pt>
    <dgm:pt modelId="{B94906B5-8ABA-435B-AC5A-94969FD0225D}" type="parTrans" cxnId="{1E0FB9A7-0545-47E0-9CA4-9E7C3747EF43}">
      <dgm:prSet/>
      <dgm:spPr/>
      <dgm:t>
        <a:bodyPr/>
        <a:lstStyle/>
        <a:p>
          <a:endParaRPr lang="en-US"/>
        </a:p>
      </dgm:t>
    </dgm:pt>
    <dgm:pt modelId="{F6C96356-1AAF-4EA9-B95E-58BD75079C8E}" type="sibTrans" cxnId="{1E0FB9A7-0545-47E0-9CA4-9E7C3747EF43}">
      <dgm:prSet/>
      <dgm:spPr/>
      <dgm:t>
        <a:bodyPr/>
        <a:lstStyle/>
        <a:p>
          <a:endParaRPr lang="en-US"/>
        </a:p>
      </dgm:t>
    </dgm:pt>
    <dgm:pt modelId="{6F9B2B9B-9923-457E-87DD-D2EA71BF50B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Changing your user profile  </a:t>
          </a:r>
        </a:p>
      </dgm:t>
    </dgm:pt>
    <dgm:pt modelId="{212F5B3D-3ADF-4466-8AEA-69D50BBD4310}" type="parTrans" cxnId="{9A29B38F-FD87-430E-9149-05251BDD79D5}">
      <dgm:prSet/>
      <dgm:spPr/>
      <dgm:t>
        <a:bodyPr/>
        <a:lstStyle/>
        <a:p>
          <a:endParaRPr lang="en-US"/>
        </a:p>
      </dgm:t>
    </dgm:pt>
    <dgm:pt modelId="{BBD41090-2116-450F-8BA8-21207C3F38FD}" type="sibTrans" cxnId="{9A29B38F-FD87-430E-9149-05251BDD79D5}">
      <dgm:prSet/>
      <dgm:spPr/>
      <dgm:t>
        <a:bodyPr/>
        <a:lstStyle/>
        <a:p>
          <a:endParaRPr lang="en-US"/>
        </a:p>
      </dgm:t>
    </dgm:pt>
    <dgm:pt modelId="{DCE82C9D-DDD5-4FF7-8263-05084B196F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 Notifications to the user  </a:t>
          </a:r>
        </a:p>
      </dgm:t>
    </dgm:pt>
    <dgm:pt modelId="{3BC8036D-5895-4A66-A899-6ADC2B68C730}" type="parTrans" cxnId="{3FC8A2CC-618C-40B9-B3D8-52293AF016B6}">
      <dgm:prSet/>
      <dgm:spPr/>
      <dgm:t>
        <a:bodyPr/>
        <a:lstStyle/>
        <a:p>
          <a:endParaRPr lang="en-US"/>
        </a:p>
      </dgm:t>
    </dgm:pt>
    <dgm:pt modelId="{ED86C6AA-D429-40AD-91F2-374EC4DDB634}" type="sibTrans" cxnId="{3FC8A2CC-618C-40B9-B3D8-52293AF016B6}">
      <dgm:prSet/>
      <dgm:spPr/>
      <dgm:t>
        <a:bodyPr/>
        <a:lstStyle/>
        <a:p>
          <a:endParaRPr lang="en-US"/>
        </a:p>
      </dgm:t>
    </dgm:pt>
    <dgm:pt modelId="{055DE32B-DE51-4557-84C0-ADAB173EBC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Toggling for comic sans  </a:t>
          </a:r>
        </a:p>
      </dgm:t>
    </dgm:pt>
    <dgm:pt modelId="{D899188C-03AE-4FB8-A2FE-5452BE269FE8}" type="parTrans" cxnId="{D4585016-4A4A-4041-A075-36A6045B79D0}">
      <dgm:prSet/>
      <dgm:spPr/>
      <dgm:t>
        <a:bodyPr/>
        <a:lstStyle/>
        <a:p>
          <a:endParaRPr lang="en-US"/>
        </a:p>
      </dgm:t>
    </dgm:pt>
    <dgm:pt modelId="{BC3D9A44-9E3D-404D-8BCD-B82304177228}" type="sibTrans" cxnId="{D4585016-4A4A-4041-A075-36A6045B79D0}">
      <dgm:prSet/>
      <dgm:spPr/>
      <dgm:t>
        <a:bodyPr/>
        <a:lstStyle/>
        <a:p>
          <a:endParaRPr lang="en-US"/>
        </a:p>
      </dgm:t>
    </dgm:pt>
    <dgm:pt modelId="{421A7174-86FF-49F7-B7FC-0DA042489F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Changing language </a:t>
          </a:r>
        </a:p>
      </dgm:t>
    </dgm:pt>
    <dgm:pt modelId="{43AF7547-E673-451E-8DB2-029FE81FDC68}" type="parTrans" cxnId="{F920C7A2-1084-422B-9B60-FD41AEB470E5}">
      <dgm:prSet/>
      <dgm:spPr/>
      <dgm:t>
        <a:bodyPr/>
        <a:lstStyle/>
        <a:p>
          <a:endParaRPr lang="en-US"/>
        </a:p>
      </dgm:t>
    </dgm:pt>
    <dgm:pt modelId="{DB16B7FD-7610-4403-98B3-37EFACCF506F}" type="sibTrans" cxnId="{F920C7A2-1084-422B-9B60-FD41AEB470E5}">
      <dgm:prSet/>
      <dgm:spPr/>
      <dgm:t>
        <a:bodyPr/>
        <a:lstStyle/>
        <a:p>
          <a:endParaRPr lang="en-US"/>
        </a:p>
      </dgm:t>
    </dgm:pt>
    <dgm:pt modelId="{04C60B4A-3343-4034-A61F-0D74E3406A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Having dark mode  </a:t>
          </a:r>
        </a:p>
      </dgm:t>
    </dgm:pt>
    <dgm:pt modelId="{BE336AE9-E82A-4060-9518-3894FB867FAF}" type="parTrans" cxnId="{64FE58BD-9CCF-403E-8CC0-F8F1DA80F18E}">
      <dgm:prSet/>
      <dgm:spPr/>
      <dgm:t>
        <a:bodyPr/>
        <a:lstStyle/>
        <a:p>
          <a:endParaRPr lang="en-US"/>
        </a:p>
      </dgm:t>
    </dgm:pt>
    <dgm:pt modelId="{28AAA1F1-A257-4D11-8F65-DD2EE97652A2}" type="sibTrans" cxnId="{64FE58BD-9CCF-403E-8CC0-F8F1DA80F18E}">
      <dgm:prSet/>
      <dgm:spPr/>
      <dgm:t>
        <a:bodyPr/>
        <a:lstStyle/>
        <a:p>
          <a:endParaRPr lang="en-US"/>
        </a:p>
      </dgm:t>
    </dgm:pt>
    <dgm:pt modelId="{13B66789-70E1-49EB-A3FF-8556912E63D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Menu visibility toggling  </a:t>
          </a:r>
        </a:p>
      </dgm:t>
    </dgm:pt>
    <dgm:pt modelId="{2317371E-1F6E-4CEC-A0D3-600B3019439C}" type="parTrans" cxnId="{5CF597AC-10C2-471D-8172-966396D4BC16}">
      <dgm:prSet/>
      <dgm:spPr/>
      <dgm:t>
        <a:bodyPr/>
        <a:lstStyle/>
        <a:p>
          <a:endParaRPr lang="en-US"/>
        </a:p>
      </dgm:t>
    </dgm:pt>
    <dgm:pt modelId="{7F02EFAF-C2AB-4C9B-A8AA-45054115F134}" type="sibTrans" cxnId="{5CF597AC-10C2-471D-8172-966396D4BC16}">
      <dgm:prSet/>
      <dgm:spPr/>
      <dgm:t>
        <a:bodyPr/>
        <a:lstStyle/>
        <a:p>
          <a:endParaRPr lang="en-US"/>
        </a:p>
      </dgm:t>
    </dgm:pt>
    <dgm:pt modelId="{0A065A11-5D6B-444C-89FB-D2E77820F2C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Changing user profile </a:t>
          </a:r>
        </a:p>
      </dgm:t>
    </dgm:pt>
    <dgm:pt modelId="{E9B28B49-09F8-4578-B625-C77BDEC4ECA6}" type="parTrans" cxnId="{6F8F70D7-440A-4142-9A8F-7D7420322DBF}">
      <dgm:prSet/>
      <dgm:spPr/>
      <dgm:t>
        <a:bodyPr/>
        <a:lstStyle/>
        <a:p>
          <a:endParaRPr lang="en-US"/>
        </a:p>
      </dgm:t>
    </dgm:pt>
    <dgm:pt modelId="{BDD9B121-BF89-43D6-B4C4-F0159F9C8A7D}" type="sibTrans" cxnId="{6F8F70D7-440A-4142-9A8F-7D7420322DBF}">
      <dgm:prSet/>
      <dgm:spPr/>
      <dgm:t>
        <a:bodyPr/>
        <a:lstStyle/>
        <a:p>
          <a:endParaRPr lang="en-US"/>
        </a:p>
      </dgm:t>
    </dgm:pt>
    <dgm:pt modelId="{1F62707F-B1F6-47A4-B7CE-9E6C5B95EA5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Exploring popular images of a Landmark </a:t>
          </a:r>
        </a:p>
      </dgm:t>
    </dgm:pt>
    <dgm:pt modelId="{3C20A130-878C-4DDB-A9E7-516E07D67DEB}" type="parTrans" cxnId="{066AE0B1-AABE-47FC-94B5-2046630C9BA1}">
      <dgm:prSet/>
      <dgm:spPr/>
      <dgm:t>
        <a:bodyPr/>
        <a:lstStyle/>
        <a:p>
          <a:endParaRPr lang="en-US"/>
        </a:p>
      </dgm:t>
    </dgm:pt>
    <dgm:pt modelId="{162E6F58-14FA-4C21-9F36-F7EA9E49549A}" type="sibTrans" cxnId="{066AE0B1-AABE-47FC-94B5-2046630C9BA1}">
      <dgm:prSet/>
      <dgm:spPr/>
      <dgm:t>
        <a:bodyPr/>
        <a:lstStyle/>
        <a:p>
          <a:endParaRPr lang="en-US"/>
        </a:p>
      </dgm:t>
    </dgm:pt>
    <dgm:pt modelId="{606EF9CA-24B6-40B8-9773-AA1FCF2DD0B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Filtering   </a:t>
          </a:r>
        </a:p>
      </dgm:t>
    </dgm:pt>
    <dgm:pt modelId="{01FD96D6-E31B-4D24-AE4E-B29772E92C0A}" type="parTrans" cxnId="{9B14BA09-DE86-46D0-9461-60F6CDAB977B}">
      <dgm:prSet/>
      <dgm:spPr/>
      <dgm:t>
        <a:bodyPr/>
        <a:lstStyle/>
        <a:p>
          <a:endParaRPr lang="en-US"/>
        </a:p>
      </dgm:t>
    </dgm:pt>
    <dgm:pt modelId="{C42309CD-88AC-4BBC-9BC0-237A7545AD4E}" type="sibTrans" cxnId="{9B14BA09-DE86-46D0-9461-60F6CDAB977B}">
      <dgm:prSet/>
      <dgm:spPr/>
      <dgm:t>
        <a:bodyPr/>
        <a:lstStyle/>
        <a:p>
          <a:endParaRPr lang="en-US"/>
        </a:p>
      </dgm:t>
    </dgm:pt>
    <dgm:pt modelId="{2BDE3671-DC51-4CD8-9D2F-0F62AD122A9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All pins appear in photo feed  </a:t>
          </a:r>
        </a:p>
      </dgm:t>
    </dgm:pt>
    <dgm:pt modelId="{1D72B75C-2CE8-4402-8F17-F03BA3D91F4F}" type="parTrans" cxnId="{DC1CB2D9-C00E-4D09-8F9C-75F8DE902F69}">
      <dgm:prSet/>
      <dgm:spPr/>
      <dgm:t>
        <a:bodyPr/>
        <a:lstStyle/>
        <a:p>
          <a:endParaRPr lang="en-US"/>
        </a:p>
      </dgm:t>
    </dgm:pt>
    <dgm:pt modelId="{5BE49301-D41D-4692-8B47-3978ED10B3FA}" type="sibTrans" cxnId="{DC1CB2D9-C00E-4D09-8F9C-75F8DE902F69}">
      <dgm:prSet/>
      <dgm:spPr/>
      <dgm:t>
        <a:bodyPr/>
        <a:lstStyle/>
        <a:p>
          <a:endParaRPr lang="en-US"/>
        </a:p>
      </dgm:t>
    </dgm:pt>
    <dgm:pt modelId="{F95FE701-C62C-47D4-B04C-0074AC2CC5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 preview image with description when you click on an image  </a:t>
          </a:r>
        </a:p>
      </dgm:t>
    </dgm:pt>
    <dgm:pt modelId="{C80302C9-3870-434E-923D-1165F16C82CF}" type="parTrans" cxnId="{409929D0-6E01-49AD-9B5D-5D0CB3C88E5A}">
      <dgm:prSet/>
      <dgm:spPr/>
      <dgm:t>
        <a:bodyPr/>
        <a:lstStyle/>
        <a:p>
          <a:endParaRPr lang="en-US"/>
        </a:p>
      </dgm:t>
    </dgm:pt>
    <dgm:pt modelId="{60C24BF8-ABE8-41D6-A0C1-32235B824C8E}" type="sibTrans" cxnId="{409929D0-6E01-49AD-9B5D-5D0CB3C88E5A}">
      <dgm:prSet/>
      <dgm:spPr/>
      <dgm:t>
        <a:bodyPr/>
        <a:lstStyle/>
        <a:p>
          <a:endParaRPr lang="en-US"/>
        </a:p>
      </dgm:t>
    </dgm:pt>
    <dgm:pt modelId="{D6E77042-36DE-4CD1-B9D9-858927AE13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Search bar for finding pictures </a:t>
          </a:r>
        </a:p>
      </dgm:t>
    </dgm:pt>
    <dgm:pt modelId="{1572CAFE-68DC-471A-88C1-E0C18D6637FB}" type="parTrans" cxnId="{05238827-B317-4B12-9689-DFB528F0D41B}">
      <dgm:prSet/>
      <dgm:spPr/>
      <dgm:t>
        <a:bodyPr/>
        <a:lstStyle/>
        <a:p>
          <a:endParaRPr lang="en-US"/>
        </a:p>
      </dgm:t>
    </dgm:pt>
    <dgm:pt modelId="{D5DF6D3C-D7EC-4C42-8302-40D3660586FB}" type="sibTrans" cxnId="{05238827-B317-4B12-9689-DFB528F0D41B}">
      <dgm:prSet/>
      <dgm:spPr/>
      <dgm:t>
        <a:bodyPr/>
        <a:lstStyle/>
        <a:p>
          <a:endParaRPr lang="en-US"/>
        </a:p>
      </dgm:t>
    </dgm:pt>
    <dgm:pt modelId="{46BD41BD-4692-4CD3-A26F-FCEB7A1CC6C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Providing date and weather data for pictures  </a:t>
          </a:r>
        </a:p>
      </dgm:t>
    </dgm:pt>
    <dgm:pt modelId="{9C2A11F6-6838-44C2-8A8E-1805422BD40A}" type="parTrans" cxnId="{B631B093-4BC6-4F3B-9F83-553CB5BBCFE6}">
      <dgm:prSet/>
      <dgm:spPr/>
      <dgm:t>
        <a:bodyPr/>
        <a:lstStyle/>
        <a:p>
          <a:endParaRPr lang="en-US"/>
        </a:p>
      </dgm:t>
    </dgm:pt>
    <dgm:pt modelId="{A7ABEEE0-662E-4699-BCCB-70171614570D}" type="sibTrans" cxnId="{B631B093-4BC6-4F3B-9F83-553CB5BBCFE6}">
      <dgm:prSet/>
      <dgm:spPr/>
      <dgm:t>
        <a:bodyPr/>
        <a:lstStyle/>
        <a:p>
          <a:endParaRPr lang="en-US"/>
        </a:p>
      </dgm:t>
    </dgm:pt>
    <dgm:pt modelId="{4C6D5B71-E63B-4D03-8B49-7C997D6F736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Busy alert for covid-19 reasons </a:t>
          </a:r>
        </a:p>
      </dgm:t>
    </dgm:pt>
    <dgm:pt modelId="{7B350E09-B8CD-4AA5-8F48-61F32E45FFFE}" type="parTrans" cxnId="{6F20624F-F7D4-4DC1-B0B2-C87158618187}">
      <dgm:prSet/>
      <dgm:spPr/>
      <dgm:t>
        <a:bodyPr/>
        <a:lstStyle/>
        <a:p>
          <a:endParaRPr lang="en-US"/>
        </a:p>
      </dgm:t>
    </dgm:pt>
    <dgm:pt modelId="{414B8043-1868-4D6B-9A49-80D330D430E7}" type="sibTrans" cxnId="{6F20624F-F7D4-4DC1-B0B2-C87158618187}">
      <dgm:prSet/>
      <dgm:spPr/>
      <dgm:t>
        <a:bodyPr/>
        <a:lstStyle/>
        <a:p>
          <a:endParaRPr lang="en-US"/>
        </a:p>
      </dgm:t>
    </dgm:pt>
    <dgm:pt modelId="{9159E5E8-D70E-42C6-8D56-0C432031BBE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Slider picture menu   </a:t>
          </a:r>
        </a:p>
      </dgm:t>
    </dgm:pt>
    <dgm:pt modelId="{518B480F-0AB4-4A5F-9605-6EFD0081FA7C}" type="parTrans" cxnId="{6DA045A6-60F5-46C4-A458-5D964D8E46D3}">
      <dgm:prSet/>
      <dgm:spPr/>
      <dgm:t>
        <a:bodyPr/>
        <a:lstStyle/>
        <a:p>
          <a:endParaRPr lang="en-US"/>
        </a:p>
      </dgm:t>
    </dgm:pt>
    <dgm:pt modelId="{00D20F10-9542-4FE2-BF59-62FF66836560}" type="sibTrans" cxnId="{6DA045A6-60F5-46C4-A458-5D964D8E46D3}">
      <dgm:prSet/>
      <dgm:spPr/>
      <dgm:t>
        <a:bodyPr/>
        <a:lstStyle/>
        <a:p>
          <a:endParaRPr lang="en-US"/>
        </a:p>
      </dgm:t>
    </dgm:pt>
    <dgm:pt modelId="{192E0FB3-61DC-44AF-A4BA-C7F079BE26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 preview image with description when you click on an image </a:t>
          </a:r>
        </a:p>
      </dgm:t>
    </dgm:pt>
    <dgm:pt modelId="{FC69CE5E-510D-4683-B28B-B263572451FA}" type="parTrans" cxnId="{B1C7319B-CD7C-4F6A-B363-891C6742A392}">
      <dgm:prSet/>
      <dgm:spPr/>
      <dgm:t>
        <a:bodyPr/>
        <a:lstStyle/>
        <a:p>
          <a:endParaRPr lang="en-US"/>
        </a:p>
      </dgm:t>
    </dgm:pt>
    <dgm:pt modelId="{70AAD7A8-02D5-4854-8930-47BD8F35FFDB}" type="sibTrans" cxnId="{B1C7319B-CD7C-4F6A-B363-891C6742A392}">
      <dgm:prSet/>
      <dgm:spPr/>
      <dgm:t>
        <a:bodyPr/>
        <a:lstStyle/>
        <a:p>
          <a:endParaRPr lang="en-US"/>
        </a:p>
      </dgm:t>
    </dgm:pt>
    <dgm:pt modelId="{298BC5D7-14D9-443A-B162-635092F0CF2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For finding area, using pin and radar  </a:t>
          </a:r>
          <a:endParaRPr lang="en-US"/>
        </a:p>
      </dgm:t>
    </dgm:pt>
    <dgm:pt modelId="{3D738A5A-C43E-44B6-B84B-1DE7D5F55583}" type="parTrans" cxnId="{1F8342A9-B77E-49A8-86BD-ED492930FE99}">
      <dgm:prSet/>
      <dgm:spPr/>
      <dgm:t>
        <a:bodyPr/>
        <a:lstStyle/>
        <a:p>
          <a:endParaRPr lang="en-US"/>
        </a:p>
      </dgm:t>
    </dgm:pt>
    <dgm:pt modelId="{4CC94745-194D-4220-980D-EB51C4DB0931}" type="sibTrans" cxnId="{1F8342A9-B77E-49A8-86BD-ED492930FE99}">
      <dgm:prSet/>
      <dgm:spPr/>
      <dgm:t>
        <a:bodyPr/>
        <a:lstStyle/>
        <a:p>
          <a:endParaRPr lang="en-US"/>
        </a:p>
      </dgm:t>
    </dgm:pt>
    <dgm:pt modelId="{7ABA58EA-2365-446F-A248-150296D94E6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Manual location entry  </a:t>
          </a:r>
        </a:p>
      </dgm:t>
    </dgm:pt>
    <dgm:pt modelId="{FDD04C40-FE18-439C-81C2-FD86393D3CB5}" type="parTrans" cxnId="{16BB3E16-9888-4E9F-A308-E101A0501819}">
      <dgm:prSet/>
      <dgm:spPr/>
      <dgm:t>
        <a:bodyPr/>
        <a:lstStyle/>
        <a:p>
          <a:endParaRPr lang="en-US"/>
        </a:p>
      </dgm:t>
    </dgm:pt>
    <dgm:pt modelId="{394AB7B5-147C-42BC-A837-B28056DAA43B}" type="sibTrans" cxnId="{16BB3E16-9888-4E9F-A308-E101A0501819}">
      <dgm:prSet/>
      <dgm:spPr/>
      <dgm:t>
        <a:bodyPr/>
        <a:lstStyle/>
        <a:p>
          <a:endParaRPr lang="en-US"/>
        </a:p>
      </dgm:t>
    </dgm:pt>
    <dgm:pt modelId="{A9A21D54-D0BA-4196-ACD5-A0DAE3B8908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Comments and reviews  </a:t>
          </a:r>
        </a:p>
      </dgm:t>
    </dgm:pt>
    <dgm:pt modelId="{14DC4809-D6FF-4515-BB71-F86ECD417F8D}" type="parTrans" cxnId="{4786017A-9D0C-443E-9FDB-C5DB43834EBF}">
      <dgm:prSet/>
      <dgm:spPr/>
      <dgm:t>
        <a:bodyPr/>
        <a:lstStyle/>
        <a:p>
          <a:endParaRPr lang="en-US"/>
        </a:p>
      </dgm:t>
    </dgm:pt>
    <dgm:pt modelId="{9305205D-0555-46F7-9DF4-E63D0F0A665C}" type="sibTrans" cxnId="{4786017A-9D0C-443E-9FDB-C5DB43834EBF}">
      <dgm:prSet/>
      <dgm:spPr/>
      <dgm:t>
        <a:bodyPr/>
        <a:lstStyle/>
        <a:p>
          <a:endParaRPr lang="en-US"/>
        </a:p>
      </dgm:t>
    </dgm:pt>
    <dgm:pt modelId="{36B8515C-2B5E-43EA-B74F-CE60EB4580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Messaging client  </a:t>
          </a:r>
        </a:p>
      </dgm:t>
    </dgm:pt>
    <dgm:pt modelId="{BA0A53FD-AC57-43FF-9414-6FEAA67CF6E9}" type="parTrans" cxnId="{3C3C4872-178A-487C-AE90-421246DBFF80}">
      <dgm:prSet/>
      <dgm:spPr/>
      <dgm:t>
        <a:bodyPr/>
        <a:lstStyle/>
        <a:p>
          <a:endParaRPr lang="en-US"/>
        </a:p>
      </dgm:t>
    </dgm:pt>
    <dgm:pt modelId="{E3230F17-9F08-4ECE-9216-D63CD77D0A44}" type="sibTrans" cxnId="{3C3C4872-178A-487C-AE90-421246DBFF80}">
      <dgm:prSet/>
      <dgm:spPr/>
      <dgm:t>
        <a:bodyPr/>
        <a:lstStyle/>
        <a:p>
          <a:endParaRPr lang="en-US"/>
        </a:p>
      </dgm:t>
    </dgm:pt>
    <dgm:pt modelId="{F695603A-25B1-4465-AF7B-A4A568033BE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Reviewing and commenting photos  </a:t>
          </a:r>
        </a:p>
      </dgm:t>
    </dgm:pt>
    <dgm:pt modelId="{6D80E047-E1D0-43F8-972F-B5AD3F3A1ED5}" type="parTrans" cxnId="{BC4E490A-0DB8-4A94-BD92-09DBE737E0A4}">
      <dgm:prSet/>
      <dgm:spPr/>
      <dgm:t>
        <a:bodyPr/>
        <a:lstStyle/>
        <a:p>
          <a:endParaRPr lang="en-US"/>
        </a:p>
      </dgm:t>
    </dgm:pt>
    <dgm:pt modelId="{FA4EC254-C28C-4B5B-8A2F-CDF08464DDA9}" type="sibTrans" cxnId="{BC4E490A-0DB8-4A94-BD92-09DBE737E0A4}">
      <dgm:prSet/>
      <dgm:spPr/>
      <dgm:t>
        <a:bodyPr/>
        <a:lstStyle/>
        <a:p>
          <a:endParaRPr lang="en-US"/>
        </a:p>
      </dgm:t>
    </dgm:pt>
    <dgm:pt modelId="{33FAF19A-E3A8-49AF-9263-14169D7A92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Messaging people  </a:t>
          </a:r>
        </a:p>
      </dgm:t>
    </dgm:pt>
    <dgm:pt modelId="{4CA09149-E6D3-41B3-98CA-B5B10D14F7E2}" type="parTrans" cxnId="{56D36F83-5759-4298-AD60-CA208F4C4B05}">
      <dgm:prSet/>
      <dgm:spPr/>
      <dgm:t>
        <a:bodyPr/>
        <a:lstStyle/>
        <a:p>
          <a:endParaRPr lang="en-US"/>
        </a:p>
      </dgm:t>
    </dgm:pt>
    <dgm:pt modelId="{B40D32AB-D76E-4B39-A709-57452C1E3875}" type="sibTrans" cxnId="{56D36F83-5759-4298-AD60-CA208F4C4B05}">
      <dgm:prSet/>
      <dgm:spPr/>
      <dgm:t>
        <a:bodyPr/>
        <a:lstStyle/>
        <a:p>
          <a:endParaRPr lang="en-US"/>
        </a:p>
      </dgm:t>
    </dgm:pt>
    <dgm:pt modelId="{8AF51451-125A-4F52-ABE7-2333461EADB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Profile page  </a:t>
          </a:r>
        </a:p>
      </dgm:t>
    </dgm:pt>
    <dgm:pt modelId="{20D29890-9130-4404-84A4-D95F23BB9E05}" type="parTrans" cxnId="{327A2F3B-0A62-4716-A345-3CC9B98C59A3}">
      <dgm:prSet/>
      <dgm:spPr/>
      <dgm:t>
        <a:bodyPr/>
        <a:lstStyle/>
        <a:p>
          <a:endParaRPr lang="en-US"/>
        </a:p>
      </dgm:t>
    </dgm:pt>
    <dgm:pt modelId="{B0F8870C-947E-48E2-8B88-341BA2EBFED6}" type="sibTrans" cxnId="{327A2F3B-0A62-4716-A345-3CC9B98C59A3}">
      <dgm:prSet/>
      <dgm:spPr/>
      <dgm:t>
        <a:bodyPr/>
        <a:lstStyle/>
        <a:p>
          <a:endParaRPr lang="en-US"/>
        </a:p>
      </dgm:t>
    </dgm:pt>
    <dgm:pt modelId="{271E5984-68FF-44F5-90E0-B2A34EA7DB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Viewing Contact list  </a:t>
          </a:r>
        </a:p>
      </dgm:t>
    </dgm:pt>
    <dgm:pt modelId="{612EB4B1-8FEF-402F-839A-8A763D931481}" type="parTrans" cxnId="{3F7C27AD-473C-4FBD-8113-BEAB15BE34B3}">
      <dgm:prSet/>
      <dgm:spPr/>
      <dgm:t>
        <a:bodyPr/>
        <a:lstStyle/>
        <a:p>
          <a:endParaRPr lang="en-US"/>
        </a:p>
      </dgm:t>
    </dgm:pt>
    <dgm:pt modelId="{79EE23AE-3618-48A6-B397-0C085C8AC4C5}" type="sibTrans" cxnId="{3F7C27AD-473C-4FBD-8113-BEAB15BE34B3}">
      <dgm:prSet/>
      <dgm:spPr/>
      <dgm:t>
        <a:bodyPr/>
        <a:lstStyle/>
        <a:p>
          <a:endParaRPr lang="en-US"/>
        </a:p>
      </dgm:t>
    </dgm:pt>
    <dgm:pt modelId="{48E549F6-0B7C-4EA8-8FEF-D3CDAB9B09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Choosing a pin or radar to display location of the picture   </a:t>
          </a:r>
        </a:p>
      </dgm:t>
    </dgm:pt>
    <dgm:pt modelId="{B7B9A889-586A-48A3-B55A-971896BD8CE0}" type="parTrans" cxnId="{6A27F07E-5AB1-4298-A98E-6D1076248980}">
      <dgm:prSet/>
      <dgm:spPr/>
      <dgm:t>
        <a:bodyPr/>
        <a:lstStyle/>
        <a:p>
          <a:endParaRPr lang="en-US"/>
        </a:p>
      </dgm:t>
    </dgm:pt>
    <dgm:pt modelId="{29BFBC21-3D39-4BFE-970E-AAFDACC7EC7C}" type="sibTrans" cxnId="{6A27F07E-5AB1-4298-A98E-6D1076248980}">
      <dgm:prSet/>
      <dgm:spPr/>
      <dgm:t>
        <a:bodyPr/>
        <a:lstStyle/>
        <a:p>
          <a:endParaRPr lang="en-US"/>
        </a:p>
      </dgm:t>
    </dgm:pt>
    <dgm:pt modelId="{EE56132F-79B1-454A-A6A4-A709F5AB91D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Social Media linkage  </a:t>
          </a:r>
        </a:p>
      </dgm:t>
    </dgm:pt>
    <dgm:pt modelId="{DF21B4E0-BD89-4704-A95C-AAF79441E010}" type="parTrans" cxnId="{A6E0D7F4-6560-49A1-AE72-169033B4F130}">
      <dgm:prSet/>
      <dgm:spPr/>
      <dgm:t>
        <a:bodyPr/>
        <a:lstStyle/>
        <a:p>
          <a:endParaRPr lang="en-US"/>
        </a:p>
      </dgm:t>
    </dgm:pt>
    <dgm:pt modelId="{C7659159-CC62-497E-9EFA-C1746B20C106}" type="sibTrans" cxnId="{A6E0D7F4-6560-49A1-AE72-169033B4F130}">
      <dgm:prSet/>
      <dgm:spPr/>
      <dgm:t>
        <a:bodyPr/>
        <a:lstStyle/>
        <a:p>
          <a:endParaRPr lang="en-US"/>
        </a:p>
      </dgm:t>
    </dgm:pt>
    <dgm:pt modelId="{554A001C-5DAD-43C3-919B-8DBC37CC6C9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Being able to click on the map when you upload an image   </a:t>
          </a:r>
        </a:p>
      </dgm:t>
    </dgm:pt>
    <dgm:pt modelId="{4C6C634D-FB70-4788-A883-A21BA3F38F9F}" type="parTrans" cxnId="{F23E46A8-A60B-45CA-8231-710F81972EA0}">
      <dgm:prSet/>
      <dgm:spPr/>
      <dgm:t>
        <a:bodyPr/>
        <a:lstStyle/>
        <a:p>
          <a:endParaRPr lang="en-US"/>
        </a:p>
      </dgm:t>
    </dgm:pt>
    <dgm:pt modelId="{8AEB03C0-5E74-4BAD-A8E8-100031B34FA7}" type="sibTrans" cxnId="{F23E46A8-A60B-45CA-8231-710F81972EA0}">
      <dgm:prSet/>
      <dgm:spPr/>
      <dgm:t>
        <a:bodyPr/>
        <a:lstStyle/>
        <a:p>
          <a:endParaRPr lang="en-US"/>
        </a:p>
      </dgm:t>
    </dgm:pt>
    <dgm:pt modelId="{D1DB827C-B7F9-4806-AD3D-1F2EF06C01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Reviewing pictures, and adding the location with pins and radars  </a:t>
          </a:r>
        </a:p>
      </dgm:t>
    </dgm:pt>
    <dgm:pt modelId="{CB5131B7-FE71-48A8-9D65-653ABDA73947}" type="parTrans" cxnId="{6677E82B-1F51-466A-A7DF-8198C0FB9EEB}">
      <dgm:prSet/>
      <dgm:spPr/>
      <dgm:t>
        <a:bodyPr/>
        <a:lstStyle/>
        <a:p>
          <a:endParaRPr lang="en-US"/>
        </a:p>
      </dgm:t>
    </dgm:pt>
    <dgm:pt modelId="{129D5EFF-7A51-426D-89C8-F658C3BE4E59}" type="sibTrans" cxnId="{6677E82B-1F51-466A-A7DF-8198C0FB9EEB}">
      <dgm:prSet/>
      <dgm:spPr/>
      <dgm:t>
        <a:bodyPr/>
        <a:lstStyle/>
        <a:p>
          <a:endParaRPr lang="en-US"/>
        </a:p>
      </dgm:t>
    </dgm:pt>
    <dgm:pt modelId="{6D15A906-5A91-4242-9F5B-07628AE9E77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Having in site friends and social media  </a:t>
          </a:r>
        </a:p>
      </dgm:t>
    </dgm:pt>
    <dgm:pt modelId="{BD7507D7-E224-401A-B7EE-EB89DE08F86C}" type="parTrans" cxnId="{70F329BD-DE75-40DA-8F4B-A62EB344DF8E}">
      <dgm:prSet/>
      <dgm:spPr/>
      <dgm:t>
        <a:bodyPr/>
        <a:lstStyle/>
        <a:p>
          <a:endParaRPr lang="en-US"/>
        </a:p>
      </dgm:t>
    </dgm:pt>
    <dgm:pt modelId="{22778E2F-5165-4252-BB83-86889577950B}" type="sibTrans" cxnId="{70F329BD-DE75-40DA-8F4B-A62EB344DF8E}">
      <dgm:prSet/>
      <dgm:spPr/>
      <dgm:t>
        <a:bodyPr/>
        <a:lstStyle/>
        <a:p>
          <a:endParaRPr lang="en-US"/>
        </a:p>
      </dgm:t>
    </dgm:pt>
    <dgm:pt modelId="{87ACEA4F-EB10-4CB9-B8E7-2D01805CF0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Uploading a picture </a:t>
          </a:r>
        </a:p>
      </dgm:t>
    </dgm:pt>
    <dgm:pt modelId="{DCFF204C-D358-4C5B-A2A7-DA32029E0DF2}" type="parTrans" cxnId="{8B3DAFB4-40FB-4DCD-84E4-058EB3D5AC97}">
      <dgm:prSet/>
      <dgm:spPr/>
      <dgm:t>
        <a:bodyPr/>
        <a:lstStyle/>
        <a:p>
          <a:endParaRPr lang="en-US"/>
        </a:p>
      </dgm:t>
    </dgm:pt>
    <dgm:pt modelId="{93E2EE54-8A37-4FCF-A8D3-A8DA9FD93117}" type="sibTrans" cxnId="{8B3DAFB4-40FB-4DCD-84E4-058EB3D5AC97}">
      <dgm:prSet/>
      <dgm:spPr/>
      <dgm:t>
        <a:bodyPr/>
        <a:lstStyle/>
        <a:p>
          <a:endParaRPr lang="en-US"/>
        </a:p>
      </dgm:t>
    </dgm:pt>
    <dgm:pt modelId="{8289182F-108D-4723-AD30-3AC382120718}" type="pres">
      <dgm:prSet presAssocID="{A45A9BD7-AE7A-4CBA-8BA2-DAF68156AF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89E-A995-41E7-A45F-757FA34EFC42}" type="pres">
      <dgm:prSet presAssocID="{06A90E7A-B7A3-4698-96D7-0D3220CF7A8F}" presName="root" presStyleCnt="0"/>
      <dgm:spPr/>
    </dgm:pt>
    <dgm:pt modelId="{9D0E6723-40C9-4506-A1C8-0F3B031B4465}" type="pres">
      <dgm:prSet presAssocID="{06A90E7A-B7A3-4698-96D7-0D3220CF7A8F}" presName="rootComposite" presStyleCnt="0"/>
      <dgm:spPr/>
    </dgm:pt>
    <dgm:pt modelId="{CD1D0C9A-F0E0-4441-8D29-8A6C67B63208}" type="pres">
      <dgm:prSet presAssocID="{06A90E7A-B7A3-4698-96D7-0D3220CF7A8F}" presName="rootText" presStyleLbl="node1" presStyleIdx="0" presStyleCnt="3" custScaleX="337406" custScaleY="188437"/>
      <dgm:spPr/>
    </dgm:pt>
    <dgm:pt modelId="{8B949CD4-6228-4E95-B3C1-710BA73D5F6A}" type="pres">
      <dgm:prSet presAssocID="{06A90E7A-B7A3-4698-96D7-0D3220CF7A8F}" presName="rootConnector" presStyleLbl="node1" presStyleIdx="0" presStyleCnt="3"/>
      <dgm:spPr/>
    </dgm:pt>
    <dgm:pt modelId="{CFBF08B7-661B-4427-8AEA-055B3173977F}" type="pres">
      <dgm:prSet presAssocID="{06A90E7A-B7A3-4698-96D7-0D3220CF7A8F}" presName="childShape" presStyleCnt="0"/>
      <dgm:spPr/>
    </dgm:pt>
    <dgm:pt modelId="{04814429-2C2E-43A8-B211-6945BF66D19E}" type="pres">
      <dgm:prSet presAssocID="{643192A7-5590-4213-AEED-6401995F1258}" presName="Name13" presStyleLbl="parChTrans1D2" presStyleIdx="0" presStyleCnt="37"/>
      <dgm:spPr/>
    </dgm:pt>
    <dgm:pt modelId="{4AA30E78-3205-49D3-BF1F-AFA4292A763E}" type="pres">
      <dgm:prSet presAssocID="{EE47E6DA-4D4D-4166-97C6-17B87047187E}" presName="childText" presStyleLbl="bgAcc1" presStyleIdx="0" presStyleCnt="37" custScaleX="337405" custScaleY="188437">
        <dgm:presLayoutVars>
          <dgm:bulletEnabled val="1"/>
        </dgm:presLayoutVars>
      </dgm:prSet>
      <dgm:spPr/>
    </dgm:pt>
    <dgm:pt modelId="{F7C80C54-8277-4979-AE6B-91B905834B7C}" type="pres">
      <dgm:prSet presAssocID="{8135A0CE-1F0C-4576-8187-E2A77E636EB4}" presName="Name13" presStyleLbl="parChTrans1D2" presStyleIdx="1" presStyleCnt="37"/>
      <dgm:spPr/>
    </dgm:pt>
    <dgm:pt modelId="{008C6BA3-C778-43CD-8DA4-8E3B2C13858C}" type="pres">
      <dgm:prSet presAssocID="{6DDF209E-E597-4B6C-90CA-15E7B6323FB2}" presName="childText" presStyleLbl="bgAcc1" presStyleIdx="1" presStyleCnt="37" custScaleX="337405" custScaleY="188437">
        <dgm:presLayoutVars>
          <dgm:bulletEnabled val="1"/>
        </dgm:presLayoutVars>
      </dgm:prSet>
      <dgm:spPr/>
    </dgm:pt>
    <dgm:pt modelId="{6E758D53-37FA-4033-A269-92D1D5B2D058}" type="pres">
      <dgm:prSet presAssocID="{AE388498-1DEF-4CF3-A6EC-175DEFFDE545}" presName="Name13" presStyleLbl="parChTrans1D2" presStyleIdx="2" presStyleCnt="37"/>
      <dgm:spPr/>
    </dgm:pt>
    <dgm:pt modelId="{A6AA72F6-02F1-4466-87F1-8F4EE8E43AC2}" type="pres">
      <dgm:prSet presAssocID="{3CB88073-FDF1-4756-9FBA-B005900396F0}" presName="childText" presStyleLbl="bgAcc1" presStyleIdx="2" presStyleCnt="37" custScaleX="337405" custScaleY="188437">
        <dgm:presLayoutVars>
          <dgm:bulletEnabled val="1"/>
        </dgm:presLayoutVars>
      </dgm:prSet>
      <dgm:spPr/>
    </dgm:pt>
    <dgm:pt modelId="{F1216E67-81DD-43E1-AD56-1C031477CE9B}" type="pres">
      <dgm:prSet presAssocID="{3C899A48-1CEF-4152-9D08-1D72CD3BFCD6}" presName="Name13" presStyleLbl="parChTrans1D2" presStyleIdx="3" presStyleCnt="37"/>
      <dgm:spPr/>
    </dgm:pt>
    <dgm:pt modelId="{5F4C5454-C598-434F-A01A-31DCC5C933CF}" type="pres">
      <dgm:prSet presAssocID="{3339A1AE-BD09-443F-A8B1-938BF8CB45AD}" presName="childText" presStyleLbl="bgAcc1" presStyleIdx="3" presStyleCnt="37" custScaleX="337405" custScaleY="188437">
        <dgm:presLayoutVars>
          <dgm:bulletEnabled val="1"/>
        </dgm:presLayoutVars>
      </dgm:prSet>
      <dgm:spPr/>
    </dgm:pt>
    <dgm:pt modelId="{5ED7348A-21DA-4750-B6AA-527D95D1DB21}" type="pres">
      <dgm:prSet presAssocID="{30376C17-A52F-4879-95C5-7303E82658E3}" presName="Name13" presStyleLbl="parChTrans1D2" presStyleIdx="4" presStyleCnt="37"/>
      <dgm:spPr/>
    </dgm:pt>
    <dgm:pt modelId="{849C0F73-32C9-47B6-915A-EB10CD5BBADE}" type="pres">
      <dgm:prSet presAssocID="{C2347D0C-98BA-4330-870E-006ACDB2B18A}" presName="childText" presStyleLbl="bgAcc1" presStyleIdx="4" presStyleCnt="37" custScaleX="337405" custScaleY="188437">
        <dgm:presLayoutVars>
          <dgm:bulletEnabled val="1"/>
        </dgm:presLayoutVars>
      </dgm:prSet>
      <dgm:spPr/>
    </dgm:pt>
    <dgm:pt modelId="{CA04557D-8729-4DC5-B608-6C1F32AC7EC4}" type="pres">
      <dgm:prSet presAssocID="{B94906B5-8ABA-435B-AC5A-94969FD0225D}" presName="Name13" presStyleLbl="parChTrans1D2" presStyleIdx="5" presStyleCnt="37"/>
      <dgm:spPr/>
    </dgm:pt>
    <dgm:pt modelId="{612D3FE0-15E5-4DDB-95CB-AECEC8AB55A5}" type="pres">
      <dgm:prSet presAssocID="{9677D86E-5D24-4C9F-9172-21C96C9946D7}" presName="childText" presStyleLbl="bgAcc1" presStyleIdx="5" presStyleCnt="37" custScaleX="337405" custScaleY="188437">
        <dgm:presLayoutVars>
          <dgm:bulletEnabled val="1"/>
        </dgm:presLayoutVars>
      </dgm:prSet>
      <dgm:spPr/>
    </dgm:pt>
    <dgm:pt modelId="{8DB326D0-7C50-4009-BF32-9B072A2C5C3C}" type="pres">
      <dgm:prSet presAssocID="{212F5B3D-3ADF-4466-8AEA-69D50BBD4310}" presName="Name13" presStyleLbl="parChTrans1D2" presStyleIdx="6" presStyleCnt="37"/>
      <dgm:spPr/>
    </dgm:pt>
    <dgm:pt modelId="{DB0F5B13-64B6-4E34-9D49-F0FE80473CE6}" type="pres">
      <dgm:prSet presAssocID="{6F9B2B9B-9923-457E-87DD-D2EA71BF50B7}" presName="childText" presStyleLbl="bgAcc1" presStyleIdx="6" presStyleCnt="37" custScaleX="337405" custScaleY="188437">
        <dgm:presLayoutVars>
          <dgm:bulletEnabled val="1"/>
        </dgm:presLayoutVars>
      </dgm:prSet>
      <dgm:spPr/>
    </dgm:pt>
    <dgm:pt modelId="{37A67601-3DC5-42A2-B6A4-912022037343}" type="pres">
      <dgm:prSet presAssocID="{3BC8036D-5895-4A66-A899-6ADC2B68C730}" presName="Name13" presStyleLbl="parChTrans1D2" presStyleIdx="7" presStyleCnt="37"/>
      <dgm:spPr/>
    </dgm:pt>
    <dgm:pt modelId="{25A0F1BE-5D4F-4648-A62D-D88DB102D1B2}" type="pres">
      <dgm:prSet presAssocID="{DCE82C9D-DDD5-4FF7-8263-05084B196F6D}" presName="childText" presStyleLbl="bgAcc1" presStyleIdx="7" presStyleCnt="37" custScaleX="337405" custScaleY="188437">
        <dgm:presLayoutVars>
          <dgm:bulletEnabled val="1"/>
        </dgm:presLayoutVars>
      </dgm:prSet>
      <dgm:spPr/>
    </dgm:pt>
    <dgm:pt modelId="{9C04196A-43A5-414E-86A1-6B0948E3138D}" type="pres">
      <dgm:prSet presAssocID="{D899188C-03AE-4FB8-A2FE-5452BE269FE8}" presName="Name13" presStyleLbl="parChTrans1D2" presStyleIdx="8" presStyleCnt="37"/>
      <dgm:spPr/>
    </dgm:pt>
    <dgm:pt modelId="{BA9453CC-9B4E-484C-B46B-C2199486FBE7}" type="pres">
      <dgm:prSet presAssocID="{055DE32B-DE51-4557-84C0-ADAB173EBC82}" presName="childText" presStyleLbl="bgAcc1" presStyleIdx="8" presStyleCnt="37" custScaleX="337405" custScaleY="188437">
        <dgm:presLayoutVars>
          <dgm:bulletEnabled val="1"/>
        </dgm:presLayoutVars>
      </dgm:prSet>
      <dgm:spPr/>
    </dgm:pt>
    <dgm:pt modelId="{D8E3C227-26FB-45CE-A855-E91258D2D768}" type="pres">
      <dgm:prSet presAssocID="{43AF7547-E673-451E-8DB2-029FE81FDC68}" presName="Name13" presStyleLbl="parChTrans1D2" presStyleIdx="9" presStyleCnt="37"/>
      <dgm:spPr/>
    </dgm:pt>
    <dgm:pt modelId="{10EC6AE0-CF76-4F0C-9FEF-A5CA5B4CC539}" type="pres">
      <dgm:prSet presAssocID="{421A7174-86FF-49F7-B7FC-0DA042489F18}" presName="childText" presStyleLbl="bgAcc1" presStyleIdx="9" presStyleCnt="37" custScaleX="337405" custScaleY="188437">
        <dgm:presLayoutVars>
          <dgm:bulletEnabled val="1"/>
        </dgm:presLayoutVars>
      </dgm:prSet>
      <dgm:spPr/>
    </dgm:pt>
    <dgm:pt modelId="{0FC4FBF4-C8A4-4906-A280-126CFC29706E}" type="pres">
      <dgm:prSet presAssocID="{BE336AE9-E82A-4060-9518-3894FB867FAF}" presName="Name13" presStyleLbl="parChTrans1D2" presStyleIdx="10" presStyleCnt="37"/>
      <dgm:spPr/>
    </dgm:pt>
    <dgm:pt modelId="{9B10D244-E76B-413E-9440-2F10F16AEC7F}" type="pres">
      <dgm:prSet presAssocID="{04C60B4A-3343-4034-A61F-0D74E3406A99}" presName="childText" presStyleLbl="bgAcc1" presStyleIdx="10" presStyleCnt="37" custScaleX="337405" custScaleY="188437">
        <dgm:presLayoutVars>
          <dgm:bulletEnabled val="1"/>
        </dgm:presLayoutVars>
      </dgm:prSet>
      <dgm:spPr/>
    </dgm:pt>
    <dgm:pt modelId="{4FF6EB85-F8DB-47CB-8D52-055A0BAB6ED3}" type="pres">
      <dgm:prSet presAssocID="{2317371E-1F6E-4CEC-A0D3-600B3019439C}" presName="Name13" presStyleLbl="parChTrans1D2" presStyleIdx="11" presStyleCnt="37"/>
      <dgm:spPr/>
    </dgm:pt>
    <dgm:pt modelId="{7897D8CB-62F0-4061-B1C2-F204D07C424E}" type="pres">
      <dgm:prSet presAssocID="{13B66789-70E1-49EB-A3FF-8556912E63DE}" presName="childText" presStyleLbl="bgAcc1" presStyleIdx="11" presStyleCnt="37" custScaleX="337405" custScaleY="188437">
        <dgm:presLayoutVars>
          <dgm:bulletEnabled val="1"/>
        </dgm:presLayoutVars>
      </dgm:prSet>
      <dgm:spPr/>
    </dgm:pt>
    <dgm:pt modelId="{C4C7FFF5-930E-47AA-AEE6-8C65D6CB915F}" type="pres">
      <dgm:prSet presAssocID="{E9B28B49-09F8-4578-B625-C77BDEC4ECA6}" presName="Name13" presStyleLbl="parChTrans1D2" presStyleIdx="12" presStyleCnt="37"/>
      <dgm:spPr/>
    </dgm:pt>
    <dgm:pt modelId="{D4FADE48-D931-4C75-ABB3-005B89D722C4}" type="pres">
      <dgm:prSet presAssocID="{0A065A11-5D6B-444C-89FB-D2E77820F2C8}" presName="childText" presStyleLbl="bgAcc1" presStyleIdx="12" presStyleCnt="37" custScaleX="337405" custScaleY="188437">
        <dgm:presLayoutVars>
          <dgm:bulletEnabled val="1"/>
        </dgm:presLayoutVars>
      </dgm:prSet>
      <dgm:spPr/>
    </dgm:pt>
    <dgm:pt modelId="{5D789802-BE06-4879-B2E4-44DE50E09CBC}" type="pres">
      <dgm:prSet presAssocID="{631E15B3-1F0B-4D45-828C-5396A5C5C8C7}" presName="root" presStyleCnt="0"/>
      <dgm:spPr/>
    </dgm:pt>
    <dgm:pt modelId="{A672E9D2-2689-47AA-9454-0F606C0473A6}" type="pres">
      <dgm:prSet presAssocID="{631E15B3-1F0B-4D45-828C-5396A5C5C8C7}" presName="rootComposite" presStyleCnt="0"/>
      <dgm:spPr/>
    </dgm:pt>
    <dgm:pt modelId="{1F5037F2-61F0-4138-A990-0FC0AE8B2886}" type="pres">
      <dgm:prSet presAssocID="{631E15B3-1F0B-4D45-828C-5396A5C5C8C7}" presName="rootText" presStyleLbl="node1" presStyleIdx="1" presStyleCnt="3" custScaleX="397087" custScaleY="150455"/>
      <dgm:spPr/>
    </dgm:pt>
    <dgm:pt modelId="{DDCFEB78-0137-411C-B7D6-3D081DAAB9DF}" type="pres">
      <dgm:prSet presAssocID="{631E15B3-1F0B-4D45-828C-5396A5C5C8C7}" presName="rootConnector" presStyleLbl="node1" presStyleIdx="1" presStyleCnt="3"/>
      <dgm:spPr/>
    </dgm:pt>
    <dgm:pt modelId="{99540530-F3DA-4E89-9D80-E4E85333FBD2}" type="pres">
      <dgm:prSet presAssocID="{631E15B3-1F0B-4D45-828C-5396A5C5C8C7}" presName="childShape" presStyleCnt="0"/>
      <dgm:spPr/>
    </dgm:pt>
    <dgm:pt modelId="{E9C840EF-DA83-462C-93D6-7276D95915E0}" type="pres">
      <dgm:prSet presAssocID="{5853D399-B8C2-436E-BD05-781C475C927E}" presName="Name13" presStyleLbl="parChTrans1D2" presStyleIdx="13" presStyleCnt="37"/>
      <dgm:spPr/>
    </dgm:pt>
    <dgm:pt modelId="{924ED672-C773-4181-A093-1DA0EB8C59A0}" type="pres">
      <dgm:prSet presAssocID="{9EA81315-7B23-4E96-8A73-FA2A1405C30B}" presName="childText" presStyleLbl="bgAcc1" presStyleIdx="13" presStyleCnt="37" custScaleX="397087" custScaleY="150455">
        <dgm:presLayoutVars>
          <dgm:bulletEnabled val="1"/>
        </dgm:presLayoutVars>
      </dgm:prSet>
      <dgm:spPr/>
    </dgm:pt>
    <dgm:pt modelId="{350BBD53-0A1C-4E0C-A5E4-6F5421B5335D}" type="pres">
      <dgm:prSet presAssocID="{3C20A130-878C-4DDB-A9E7-516E07D67DEB}" presName="Name13" presStyleLbl="parChTrans1D2" presStyleIdx="14" presStyleCnt="37"/>
      <dgm:spPr/>
    </dgm:pt>
    <dgm:pt modelId="{8D8FDD35-DD5F-40CB-8BC3-A9924E33055F}" type="pres">
      <dgm:prSet presAssocID="{1F62707F-B1F6-47A4-B7CE-9E6C5B95EA5E}" presName="childText" presStyleLbl="bgAcc1" presStyleIdx="14" presStyleCnt="37" custScaleX="397087" custScaleY="150455">
        <dgm:presLayoutVars>
          <dgm:bulletEnabled val="1"/>
        </dgm:presLayoutVars>
      </dgm:prSet>
      <dgm:spPr/>
    </dgm:pt>
    <dgm:pt modelId="{06517482-C682-4B4D-B3CB-D1D2B008ED6C}" type="pres">
      <dgm:prSet presAssocID="{01FD96D6-E31B-4D24-AE4E-B29772E92C0A}" presName="Name13" presStyleLbl="parChTrans1D2" presStyleIdx="15" presStyleCnt="37"/>
      <dgm:spPr/>
    </dgm:pt>
    <dgm:pt modelId="{0E90CC1F-64C4-40CB-BC7B-9E3CDE3556B9}" type="pres">
      <dgm:prSet presAssocID="{606EF9CA-24B6-40B8-9773-AA1FCF2DD0B1}" presName="childText" presStyleLbl="bgAcc1" presStyleIdx="15" presStyleCnt="37" custScaleX="397087" custScaleY="150455">
        <dgm:presLayoutVars>
          <dgm:bulletEnabled val="1"/>
        </dgm:presLayoutVars>
      </dgm:prSet>
      <dgm:spPr/>
    </dgm:pt>
    <dgm:pt modelId="{3C5DFA98-DDA7-4B7C-A159-23659F07A2FD}" type="pres">
      <dgm:prSet presAssocID="{1D72B75C-2CE8-4402-8F17-F03BA3D91F4F}" presName="Name13" presStyleLbl="parChTrans1D2" presStyleIdx="16" presStyleCnt="37"/>
      <dgm:spPr/>
    </dgm:pt>
    <dgm:pt modelId="{94E34174-51CD-46D4-9F74-A7B2A43ADC9B}" type="pres">
      <dgm:prSet presAssocID="{2BDE3671-DC51-4CD8-9D2F-0F62AD122A9D}" presName="childText" presStyleLbl="bgAcc1" presStyleIdx="16" presStyleCnt="37" custScaleX="397087" custScaleY="150455">
        <dgm:presLayoutVars>
          <dgm:bulletEnabled val="1"/>
        </dgm:presLayoutVars>
      </dgm:prSet>
      <dgm:spPr/>
    </dgm:pt>
    <dgm:pt modelId="{7EEB4420-018A-435B-AE65-74D633CFF5FC}" type="pres">
      <dgm:prSet presAssocID="{C80302C9-3870-434E-923D-1165F16C82CF}" presName="Name13" presStyleLbl="parChTrans1D2" presStyleIdx="17" presStyleCnt="37"/>
      <dgm:spPr/>
    </dgm:pt>
    <dgm:pt modelId="{6404BC58-D99D-4999-AD73-494CBF006FA5}" type="pres">
      <dgm:prSet presAssocID="{F95FE701-C62C-47D4-B04C-0074AC2CC538}" presName="childText" presStyleLbl="bgAcc1" presStyleIdx="17" presStyleCnt="37" custScaleX="397087" custScaleY="150455">
        <dgm:presLayoutVars>
          <dgm:bulletEnabled val="1"/>
        </dgm:presLayoutVars>
      </dgm:prSet>
      <dgm:spPr/>
    </dgm:pt>
    <dgm:pt modelId="{AC966AF3-DC9B-4A61-9AC2-3B10F45616E1}" type="pres">
      <dgm:prSet presAssocID="{1572CAFE-68DC-471A-88C1-E0C18D6637FB}" presName="Name13" presStyleLbl="parChTrans1D2" presStyleIdx="18" presStyleCnt="37"/>
      <dgm:spPr/>
    </dgm:pt>
    <dgm:pt modelId="{4B9747C4-ACE9-4DE6-A7F6-84F9C26A1F1B}" type="pres">
      <dgm:prSet presAssocID="{D6E77042-36DE-4CD1-B9D9-858927AE13EE}" presName="childText" presStyleLbl="bgAcc1" presStyleIdx="18" presStyleCnt="37" custScaleX="397087" custScaleY="150455">
        <dgm:presLayoutVars>
          <dgm:bulletEnabled val="1"/>
        </dgm:presLayoutVars>
      </dgm:prSet>
      <dgm:spPr/>
    </dgm:pt>
    <dgm:pt modelId="{4BB3D2FF-37AD-4D7C-B4C0-10CFFF1B7CBA}" type="pres">
      <dgm:prSet presAssocID="{9C2A11F6-6838-44C2-8A8E-1805422BD40A}" presName="Name13" presStyleLbl="parChTrans1D2" presStyleIdx="19" presStyleCnt="37"/>
      <dgm:spPr/>
    </dgm:pt>
    <dgm:pt modelId="{2C488442-F867-4D8A-A4C0-2B6368749C1C}" type="pres">
      <dgm:prSet presAssocID="{46BD41BD-4692-4CD3-A26F-FCEB7A1CC6C9}" presName="childText" presStyleLbl="bgAcc1" presStyleIdx="19" presStyleCnt="37" custScaleX="397087" custScaleY="150455">
        <dgm:presLayoutVars>
          <dgm:bulletEnabled val="1"/>
        </dgm:presLayoutVars>
      </dgm:prSet>
      <dgm:spPr/>
    </dgm:pt>
    <dgm:pt modelId="{C7FED8BB-6017-4DC2-AD39-1D4659BFB0AB}" type="pres">
      <dgm:prSet presAssocID="{7B350E09-B8CD-4AA5-8F48-61F32E45FFFE}" presName="Name13" presStyleLbl="parChTrans1D2" presStyleIdx="20" presStyleCnt="37"/>
      <dgm:spPr/>
    </dgm:pt>
    <dgm:pt modelId="{4BDB7289-6CC4-4FC9-A958-CD4853873F2E}" type="pres">
      <dgm:prSet presAssocID="{4C6D5B71-E63B-4D03-8B49-7C997D6F7368}" presName="childText" presStyleLbl="bgAcc1" presStyleIdx="20" presStyleCnt="37" custScaleX="397087" custScaleY="150455">
        <dgm:presLayoutVars>
          <dgm:bulletEnabled val="1"/>
        </dgm:presLayoutVars>
      </dgm:prSet>
      <dgm:spPr/>
    </dgm:pt>
    <dgm:pt modelId="{D7B737F6-A544-4D46-A2FB-8098FDD96982}" type="pres">
      <dgm:prSet presAssocID="{518B480F-0AB4-4A5F-9605-6EFD0081FA7C}" presName="Name13" presStyleLbl="parChTrans1D2" presStyleIdx="21" presStyleCnt="37"/>
      <dgm:spPr/>
    </dgm:pt>
    <dgm:pt modelId="{B43878EC-12F9-4072-AC76-3CA860449307}" type="pres">
      <dgm:prSet presAssocID="{9159E5E8-D70E-42C6-8D56-0C432031BBED}" presName="childText" presStyleLbl="bgAcc1" presStyleIdx="21" presStyleCnt="37" custScaleX="397087" custScaleY="150455">
        <dgm:presLayoutVars>
          <dgm:bulletEnabled val="1"/>
        </dgm:presLayoutVars>
      </dgm:prSet>
      <dgm:spPr/>
    </dgm:pt>
    <dgm:pt modelId="{5BD9E1A4-74C1-4A46-9D73-CC7B8C1F6D1D}" type="pres">
      <dgm:prSet presAssocID="{FC69CE5E-510D-4683-B28B-B263572451FA}" presName="Name13" presStyleLbl="parChTrans1D2" presStyleIdx="22" presStyleCnt="37"/>
      <dgm:spPr/>
    </dgm:pt>
    <dgm:pt modelId="{1160E2A8-2C32-433A-B634-5AD84898113F}" type="pres">
      <dgm:prSet presAssocID="{192E0FB3-61DC-44AF-A4BA-C7F079BE26AF}" presName="childText" presStyleLbl="bgAcc1" presStyleIdx="22" presStyleCnt="37" custScaleX="397087" custScaleY="150455">
        <dgm:presLayoutVars>
          <dgm:bulletEnabled val="1"/>
        </dgm:presLayoutVars>
      </dgm:prSet>
      <dgm:spPr/>
    </dgm:pt>
    <dgm:pt modelId="{940A6DB0-E532-4BB0-AE4B-367DA60531A7}" type="pres">
      <dgm:prSet presAssocID="{C3CDB610-29C8-4FE0-999A-D9C1D7E6B95E}" presName="root" presStyleCnt="0"/>
      <dgm:spPr/>
    </dgm:pt>
    <dgm:pt modelId="{BDBC6D8E-7DE9-41D6-93A4-40D424168188}" type="pres">
      <dgm:prSet presAssocID="{C3CDB610-29C8-4FE0-999A-D9C1D7E6B95E}" presName="rootComposite" presStyleCnt="0"/>
      <dgm:spPr/>
    </dgm:pt>
    <dgm:pt modelId="{721DB29B-463F-44FD-AC6B-EF06272A371A}" type="pres">
      <dgm:prSet presAssocID="{C3CDB610-29C8-4FE0-999A-D9C1D7E6B95E}" presName="rootText" presStyleLbl="node1" presStyleIdx="2" presStyleCnt="3" custScaleX="516680" custScaleY="173639" custLinFactNeighborY="-7740"/>
      <dgm:spPr/>
    </dgm:pt>
    <dgm:pt modelId="{907F26B5-AE20-412B-A0D5-A3E6CBE16CC3}" type="pres">
      <dgm:prSet presAssocID="{C3CDB610-29C8-4FE0-999A-D9C1D7E6B95E}" presName="rootConnector" presStyleLbl="node1" presStyleIdx="2" presStyleCnt="3"/>
      <dgm:spPr/>
    </dgm:pt>
    <dgm:pt modelId="{1F205F67-889F-45C6-8CF7-DA42FD0D3DA7}" type="pres">
      <dgm:prSet presAssocID="{C3CDB610-29C8-4FE0-999A-D9C1D7E6B95E}" presName="childShape" presStyleCnt="0"/>
      <dgm:spPr/>
    </dgm:pt>
    <dgm:pt modelId="{428BF569-4C88-47C6-B787-CB37C47D4F12}" type="pres">
      <dgm:prSet presAssocID="{3D738A5A-C43E-44B6-B84B-1DE7D5F55583}" presName="Name13" presStyleLbl="parChTrans1D2" presStyleIdx="23" presStyleCnt="37"/>
      <dgm:spPr/>
    </dgm:pt>
    <dgm:pt modelId="{0A8E8152-69CD-429A-AD06-A342EE483313}" type="pres">
      <dgm:prSet presAssocID="{298BC5D7-14D9-443A-B162-635092F0CF29}" presName="childText" presStyleLbl="bgAcc1" presStyleIdx="23" presStyleCnt="37" custScaleX="516682" custScaleY="173639">
        <dgm:presLayoutVars>
          <dgm:bulletEnabled val="1"/>
        </dgm:presLayoutVars>
      </dgm:prSet>
      <dgm:spPr/>
    </dgm:pt>
    <dgm:pt modelId="{C92A6296-22E7-4DC1-9200-13CF0394EABE}" type="pres">
      <dgm:prSet presAssocID="{FDD04C40-FE18-439C-81C2-FD86393D3CB5}" presName="Name13" presStyleLbl="parChTrans1D2" presStyleIdx="24" presStyleCnt="37"/>
      <dgm:spPr/>
    </dgm:pt>
    <dgm:pt modelId="{662DEE13-EDF6-4389-8A4E-16D4D3E0022E}" type="pres">
      <dgm:prSet presAssocID="{7ABA58EA-2365-446F-A248-150296D94E6A}" presName="childText" presStyleLbl="bgAcc1" presStyleIdx="24" presStyleCnt="37" custScaleX="516682" custScaleY="173639">
        <dgm:presLayoutVars>
          <dgm:bulletEnabled val="1"/>
        </dgm:presLayoutVars>
      </dgm:prSet>
      <dgm:spPr/>
    </dgm:pt>
    <dgm:pt modelId="{C62BB713-3E81-4078-B86B-B76C624BD01C}" type="pres">
      <dgm:prSet presAssocID="{14DC4809-D6FF-4515-BB71-F86ECD417F8D}" presName="Name13" presStyleLbl="parChTrans1D2" presStyleIdx="25" presStyleCnt="37"/>
      <dgm:spPr/>
    </dgm:pt>
    <dgm:pt modelId="{DD9ADD06-F838-4AE4-99B4-253EA9C72230}" type="pres">
      <dgm:prSet presAssocID="{A9A21D54-D0BA-4196-ACD5-A0DAE3B89085}" presName="childText" presStyleLbl="bgAcc1" presStyleIdx="25" presStyleCnt="37" custScaleX="516682" custScaleY="173639">
        <dgm:presLayoutVars>
          <dgm:bulletEnabled val="1"/>
        </dgm:presLayoutVars>
      </dgm:prSet>
      <dgm:spPr/>
    </dgm:pt>
    <dgm:pt modelId="{B447E54D-0F49-4571-838E-247912E2B2A9}" type="pres">
      <dgm:prSet presAssocID="{BA0A53FD-AC57-43FF-9414-6FEAA67CF6E9}" presName="Name13" presStyleLbl="parChTrans1D2" presStyleIdx="26" presStyleCnt="37"/>
      <dgm:spPr/>
    </dgm:pt>
    <dgm:pt modelId="{0EEA617F-2E2F-472C-AE0B-58759E021BE5}" type="pres">
      <dgm:prSet presAssocID="{36B8515C-2B5E-43EA-B74F-CE60EB458082}" presName="childText" presStyleLbl="bgAcc1" presStyleIdx="26" presStyleCnt="37" custScaleX="516682" custScaleY="173639">
        <dgm:presLayoutVars>
          <dgm:bulletEnabled val="1"/>
        </dgm:presLayoutVars>
      </dgm:prSet>
      <dgm:spPr/>
    </dgm:pt>
    <dgm:pt modelId="{077DDFAD-F0F5-4B1A-B895-9378582B504A}" type="pres">
      <dgm:prSet presAssocID="{6D80E047-E1D0-43F8-972F-B5AD3F3A1ED5}" presName="Name13" presStyleLbl="parChTrans1D2" presStyleIdx="27" presStyleCnt="37"/>
      <dgm:spPr/>
    </dgm:pt>
    <dgm:pt modelId="{C7B313F7-7BD0-4D37-9CF2-4D1C7BFDF61E}" type="pres">
      <dgm:prSet presAssocID="{F695603A-25B1-4465-AF7B-A4A568033BEA}" presName="childText" presStyleLbl="bgAcc1" presStyleIdx="27" presStyleCnt="37" custScaleX="516682" custScaleY="173639">
        <dgm:presLayoutVars>
          <dgm:bulletEnabled val="1"/>
        </dgm:presLayoutVars>
      </dgm:prSet>
      <dgm:spPr/>
    </dgm:pt>
    <dgm:pt modelId="{E796A6B9-8A6A-4919-B79A-506917B21ECC}" type="pres">
      <dgm:prSet presAssocID="{4CA09149-E6D3-41B3-98CA-B5B10D14F7E2}" presName="Name13" presStyleLbl="parChTrans1D2" presStyleIdx="28" presStyleCnt="37"/>
      <dgm:spPr/>
    </dgm:pt>
    <dgm:pt modelId="{BB15EA45-FD1B-4DA6-B755-A9E852315618}" type="pres">
      <dgm:prSet presAssocID="{33FAF19A-E3A8-49AF-9263-14169D7A92F6}" presName="childText" presStyleLbl="bgAcc1" presStyleIdx="28" presStyleCnt="37" custScaleX="516682" custScaleY="173639">
        <dgm:presLayoutVars>
          <dgm:bulletEnabled val="1"/>
        </dgm:presLayoutVars>
      </dgm:prSet>
      <dgm:spPr/>
    </dgm:pt>
    <dgm:pt modelId="{7DBA1240-44FE-481D-9797-FCE40543C968}" type="pres">
      <dgm:prSet presAssocID="{20D29890-9130-4404-84A4-D95F23BB9E05}" presName="Name13" presStyleLbl="parChTrans1D2" presStyleIdx="29" presStyleCnt="37"/>
      <dgm:spPr/>
    </dgm:pt>
    <dgm:pt modelId="{A05B4301-B282-43E1-A62B-04B1B38B544F}" type="pres">
      <dgm:prSet presAssocID="{8AF51451-125A-4F52-ABE7-2333461EADBA}" presName="childText" presStyleLbl="bgAcc1" presStyleIdx="29" presStyleCnt="37" custScaleX="516682" custScaleY="173639">
        <dgm:presLayoutVars>
          <dgm:bulletEnabled val="1"/>
        </dgm:presLayoutVars>
      </dgm:prSet>
      <dgm:spPr/>
    </dgm:pt>
    <dgm:pt modelId="{E132431B-09E8-493C-B2CF-E4659C4CC93D}" type="pres">
      <dgm:prSet presAssocID="{612EB4B1-8FEF-402F-839A-8A763D931481}" presName="Name13" presStyleLbl="parChTrans1D2" presStyleIdx="30" presStyleCnt="37"/>
      <dgm:spPr/>
    </dgm:pt>
    <dgm:pt modelId="{E5B75ACA-F61C-4FDE-A2B1-11720EDF0F1E}" type="pres">
      <dgm:prSet presAssocID="{271E5984-68FF-44F5-90E0-B2A34EA7DBA2}" presName="childText" presStyleLbl="bgAcc1" presStyleIdx="30" presStyleCnt="37" custScaleX="516682" custScaleY="173639">
        <dgm:presLayoutVars>
          <dgm:bulletEnabled val="1"/>
        </dgm:presLayoutVars>
      </dgm:prSet>
      <dgm:spPr/>
    </dgm:pt>
    <dgm:pt modelId="{DEE9C7D5-768D-4356-A789-49ECA8B67AB1}" type="pres">
      <dgm:prSet presAssocID="{B7B9A889-586A-48A3-B55A-971896BD8CE0}" presName="Name13" presStyleLbl="parChTrans1D2" presStyleIdx="31" presStyleCnt="37"/>
      <dgm:spPr/>
    </dgm:pt>
    <dgm:pt modelId="{633B6C67-A659-4DE0-BD9B-79DAF1EC34D4}" type="pres">
      <dgm:prSet presAssocID="{48E549F6-0B7C-4EA8-8FEF-D3CDAB9B09B9}" presName="childText" presStyleLbl="bgAcc1" presStyleIdx="31" presStyleCnt="37" custScaleX="516682" custScaleY="173639">
        <dgm:presLayoutVars>
          <dgm:bulletEnabled val="1"/>
        </dgm:presLayoutVars>
      </dgm:prSet>
      <dgm:spPr/>
    </dgm:pt>
    <dgm:pt modelId="{A2E2557B-F8A0-4CC7-B551-589032CC8BF8}" type="pres">
      <dgm:prSet presAssocID="{DF21B4E0-BD89-4704-A95C-AAF79441E010}" presName="Name13" presStyleLbl="parChTrans1D2" presStyleIdx="32" presStyleCnt="37"/>
      <dgm:spPr/>
    </dgm:pt>
    <dgm:pt modelId="{2DE5A9E0-C105-47D9-B4AA-5F514152DB23}" type="pres">
      <dgm:prSet presAssocID="{EE56132F-79B1-454A-A6A4-A709F5AB91D3}" presName="childText" presStyleLbl="bgAcc1" presStyleIdx="32" presStyleCnt="37" custScaleX="516682" custScaleY="173639">
        <dgm:presLayoutVars>
          <dgm:bulletEnabled val="1"/>
        </dgm:presLayoutVars>
      </dgm:prSet>
      <dgm:spPr/>
    </dgm:pt>
    <dgm:pt modelId="{912984FC-6A2F-4A5A-A6E6-BFD937D09F82}" type="pres">
      <dgm:prSet presAssocID="{4C6C634D-FB70-4788-A883-A21BA3F38F9F}" presName="Name13" presStyleLbl="parChTrans1D2" presStyleIdx="33" presStyleCnt="37"/>
      <dgm:spPr/>
    </dgm:pt>
    <dgm:pt modelId="{008648E8-6256-46D3-83DE-A6BEC8207D96}" type="pres">
      <dgm:prSet presAssocID="{554A001C-5DAD-43C3-919B-8DBC37CC6C90}" presName="childText" presStyleLbl="bgAcc1" presStyleIdx="33" presStyleCnt="37" custScaleX="516682" custScaleY="173639">
        <dgm:presLayoutVars>
          <dgm:bulletEnabled val="1"/>
        </dgm:presLayoutVars>
      </dgm:prSet>
      <dgm:spPr/>
    </dgm:pt>
    <dgm:pt modelId="{F38D6118-42DF-4D0A-8EAD-BD0C0EC5C9B8}" type="pres">
      <dgm:prSet presAssocID="{CB5131B7-FE71-48A8-9D65-653ABDA73947}" presName="Name13" presStyleLbl="parChTrans1D2" presStyleIdx="34" presStyleCnt="37"/>
      <dgm:spPr/>
    </dgm:pt>
    <dgm:pt modelId="{F7724284-8761-43C5-B7FF-DCD0CE9DC99A}" type="pres">
      <dgm:prSet presAssocID="{D1DB827C-B7F9-4806-AD3D-1F2EF06C01C5}" presName="childText" presStyleLbl="bgAcc1" presStyleIdx="34" presStyleCnt="37" custScaleX="516682" custScaleY="173639">
        <dgm:presLayoutVars>
          <dgm:bulletEnabled val="1"/>
        </dgm:presLayoutVars>
      </dgm:prSet>
      <dgm:spPr/>
    </dgm:pt>
    <dgm:pt modelId="{C831DC92-F42C-492A-AC9B-E1136B45CC16}" type="pres">
      <dgm:prSet presAssocID="{BD7507D7-E224-401A-B7EE-EB89DE08F86C}" presName="Name13" presStyleLbl="parChTrans1D2" presStyleIdx="35" presStyleCnt="37"/>
      <dgm:spPr/>
    </dgm:pt>
    <dgm:pt modelId="{4876DAEB-7CEE-4926-B7D7-37BCC185271B}" type="pres">
      <dgm:prSet presAssocID="{6D15A906-5A91-4242-9F5B-07628AE9E77D}" presName="childText" presStyleLbl="bgAcc1" presStyleIdx="35" presStyleCnt="37" custScaleX="516682" custScaleY="173639">
        <dgm:presLayoutVars>
          <dgm:bulletEnabled val="1"/>
        </dgm:presLayoutVars>
      </dgm:prSet>
      <dgm:spPr/>
    </dgm:pt>
    <dgm:pt modelId="{093CCEC4-8A98-456F-9CF3-502C6064FCAC}" type="pres">
      <dgm:prSet presAssocID="{DCFF204C-D358-4C5B-A2A7-DA32029E0DF2}" presName="Name13" presStyleLbl="parChTrans1D2" presStyleIdx="36" presStyleCnt="37"/>
      <dgm:spPr/>
    </dgm:pt>
    <dgm:pt modelId="{03C679E2-7DAB-419C-A4FB-5EB7DFDE0599}" type="pres">
      <dgm:prSet presAssocID="{87ACEA4F-EB10-4CB9-B8E7-2D01805CF037}" presName="childText" presStyleLbl="bgAcc1" presStyleIdx="36" presStyleCnt="37" custScaleX="516682" custScaleY="173639">
        <dgm:presLayoutVars>
          <dgm:bulletEnabled val="1"/>
        </dgm:presLayoutVars>
      </dgm:prSet>
      <dgm:spPr/>
    </dgm:pt>
  </dgm:ptLst>
  <dgm:cxnLst>
    <dgm:cxn modelId="{2BC72B00-CB09-4676-BB7D-CE8C9458489D}" type="presOf" srcId="{6F9B2B9B-9923-457E-87DD-D2EA71BF50B7}" destId="{DB0F5B13-64B6-4E34-9D49-F0FE80473CE6}" srcOrd="0" destOrd="0" presId="urn:microsoft.com/office/officeart/2005/8/layout/hierarchy3"/>
    <dgm:cxn modelId="{7ED23000-231D-4ED2-AEEB-9A31EF73DFDC}" type="presOf" srcId="{9C2A11F6-6838-44C2-8A8E-1805422BD40A}" destId="{4BB3D2FF-37AD-4D7C-B4C0-10CFFF1B7CBA}" srcOrd="0" destOrd="0" presId="urn:microsoft.com/office/officeart/2005/8/layout/hierarchy3"/>
    <dgm:cxn modelId="{A1502A01-2D1E-4AD6-9A58-6C274DF88F25}" srcId="{06A90E7A-B7A3-4698-96D7-0D3220CF7A8F}" destId="{3339A1AE-BD09-443F-A8B1-938BF8CB45AD}" srcOrd="3" destOrd="0" parTransId="{3C899A48-1CEF-4152-9D08-1D72CD3BFCD6}" sibTransId="{5DD7B1D9-3BF5-4E35-BA19-E2F88E9EEE42}"/>
    <dgm:cxn modelId="{B9D95A01-2B77-438C-8FD1-F6696CDA4555}" type="presOf" srcId="{2BDE3671-DC51-4CD8-9D2F-0F62AD122A9D}" destId="{94E34174-51CD-46D4-9F74-A7B2A43ADC9B}" srcOrd="0" destOrd="0" presId="urn:microsoft.com/office/officeart/2005/8/layout/hierarchy3"/>
    <dgm:cxn modelId="{F9A90A03-3E03-4EF1-995A-B08D910CAB62}" type="presOf" srcId="{48E549F6-0B7C-4EA8-8FEF-D3CDAB9B09B9}" destId="{633B6C67-A659-4DE0-BD9B-79DAF1EC34D4}" srcOrd="0" destOrd="0" presId="urn:microsoft.com/office/officeart/2005/8/layout/hierarchy3"/>
    <dgm:cxn modelId="{6F39B803-6C85-4408-B6F2-F6321DBB5BB3}" type="presOf" srcId="{1572CAFE-68DC-471A-88C1-E0C18D6637FB}" destId="{AC966AF3-DC9B-4A61-9AC2-3B10F45616E1}" srcOrd="0" destOrd="0" presId="urn:microsoft.com/office/officeart/2005/8/layout/hierarchy3"/>
    <dgm:cxn modelId="{90D96409-E24A-412D-94F6-0A50C3A12212}" type="presOf" srcId="{14DC4809-D6FF-4515-BB71-F86ECD417F8D}" destId="{C62BB713-3E81-4078-B86B-B76C624BD01C}" srcOrd="0" destOrd="0" presId="urn:microsoft.com/office/officeart/2005/8/layout/hierarchy3"/>
    <dgm:cxn modelId="{9B14BA09-DE86-46D0-9461-60F6CDAB977B}" srcId="{631E15B3-1F0B-4D45-828C-5396A5C5C8C7}" destId="{606EF9CA-24B6-40B8-9773-AA1FCF2DD0B1}" srcOrd="2" destOrd="0" parTransId="{01FD96D6-E31B-4D24-AE4E-B29772E92C0A}" sibTransId="{C42309CD-88AC-4BBC-9BC0-237A7545AD4E}"/>
    <dgm:cxn modelId="{BC4E490A-0DB8-4A94-BD92-09DBE737E0A4}" srcId="{C3CDB610-29C8-4FE0-999A-D9C1D7E6B95E}" destId="{F695603A-25B1-4465-AF7B-A4A568033BEA}" srcOrd="4" destOrd="0" parTransId="{6D80E047-E1D0-43F8-972F-B5AD3F3A1ED5}" sibTransId="{FA4EC254-C28C-4B5B-8A2F-CDF08464DDA9}"/>
    <dgm:cxn modelId="{A67A6A0A-37FF-49F2-884D-58991A144AF9}" type="presOf" srcId="{B7B9A889-586A-48A3-B55A-971896BD8CE0}" destId="{DEE9C7D5-768D-4356-A789-49ECA8B67AB1}" srcOrd="0" destOrd="0" presId="urn:microsoft.com/office/officeart/2005/8/layout/hierarchy3"/>
    <dgm:cxn modelId="{7397F00C-FF37-4F6D-AFB7-89F4FA9D4CB4}" type="presOf" srcId="{E9B28B49-09F8-4578-B625-C77BDEC4ECA6}" destId="{C4C7FFF5-930E-47AA-AEE6-8C65D6CB915F}" srcOrd="0" destOrd="0" presId="urn:microsoft.com/office/officeart/2005/8/layout/hierarchy3"/>
    <dgm:cxn modelId="{87DB4512-FE57-48F8-8349-72AF29F61F29}" type="presOf" srcId="{F95FE701-C62C-47D4-B04C-0074AC2CC538}" destId="{6404BC58-D99D-4999-AD73-494CBF006FA5}" srcOrd="0" destOrd="0" presId="urn:microsoft.com/office/officeart/2005/8/layout/hierarchy3"/>
    <dgm:cxn modelId="{F170B413-BD2B-4BE4-AE4A-AA5A3B41602A}" type="presOf" srcId="{421A7174-86FF-49F7-B7FC-0DA042489F18}" destId="{10EC6AE0-CF76-4F0C-9FEF-A5CA5B4CC539}" srcOrd="0" destOrd="0" presId="urn:microsoft.com/office/officeart/2005/8/layout/hierarchy3"/>
    <dgm:cxn modelId="{43225115-9E5B-4F65-9C5D-B8EABB86C1BF}" type="presOf" srcId="{8135A0CE-1F0C-4576-8187-E2A77E636EB4}" destId="{F7C80C54-8277-4979-AE6B-91B905834B7C}" srcOrd="0" destOrd="0" presId="urn:microsoft.com/office/officeart/2005/8/layout/hierarchy3"/>
    <dgm:cxn modelId="{16BB3E16-9888-4E9F-A308-E101A0501819}" srcId="{C3CDB610-29C8-4FE0-999A-D9C1D7E6B95E}" destId="{7ABA58EA-2365-446F-A248-150296D94E6A}" srcOrd="1" destOrd="0" parTransId="{FDD04C40-FE18-439C-81C2-FD86393D3CB5}" sibTransId="{394AB7B5-147C-42BC-A837-B28056DAA43B}"/>
    <dgm:cxn modelId="{D4585016-4A4A-4041-A075-36A6045B79D0}" srcId="{06A90E7A-B7A3-4698-96D7-0D3220CF7A8F}" destId="{055DE32B-DE51-4557-84C0-ADAB173EBC82}" srcOrd="8" destOrd="0" parTransId="{D899188C-03AE-4FB8-A2FE-5452BE269FE8}" sibTransId="{BC3D9A44-9E3D-404D-8BCD-B82304177228}"/>
    <dgm:cxn modelId="{116F8C1F-3A29-4914-B745-068FC2C2CFEE}" type="presOf" srcId="{7ABA58EA-2365-446F-A248-150296D94E6A}" destId="{662DEE13-EDF6-4389-8A4E-16D4D3E0022E}" srcOrd="0" destOrd="0" presId="urn:microsoft.com/office/officeart/2005/8/layout/hierarchy3"/>
    <dgm:cxn modelId="{3FD18A22-C5B2-48CF-B052-4C125F8A0580}" srcId="{06A90E7A-B7A3-4698-96D7-0D3220CF7A8F}" destId="{EE47E6DA-4D4D-4166-97C6-17B87047187E}" srcOrd="0" destOrd="0" parTransId="{643192A7-5590-4213-AEED-6401995F1258}" sibTransId="{64D662F5-6FBD-4AB6-92D1-FCE95FD12F52}"/>
    <dgm:cxn modelId="{05238827-B317-4B12-9689-DFB528F0D41B}" srcId="{631E15B3-1F0B-4D45-828C-5396A5C5C8C7}" destId="{D6E77042-36DE-4CD1-B9D9-858927AE13EE}" srcOrd="5" destOrd="0" parTransId="{1572CAFE-68DC-471A-88C1-E0C18D6637FB}" sibTransId="{D5DF6D3C-D7EC-4C42-8302-40D3660586FB}"/>
    <dgm:cxn modelId="{B9159A2B-63A9-4054-A312-E6FAC3AA1BCD}" type="presOf" srcId="{6DDF209E-E597-4B6C-90CA-15E7B6323FB2}" destId="{008C6BA3-C778-43CD-8DA4-8E3B2C13858C}" srcOrd="0" destOrd="0" presId="urn:microsoft.com/office/officeart/2005/8/layout/hierarchy3"/>
    <dgm:cxn modelId="{6677E82B-1F51-466A-A7DF-8198C0FB9EEB}" srcId="{C3CDB610-29C8-4FE0-999A-D9C1D7E6B95E}" destId="{D1DB827C-B7F9-4806-AD3D-1F2EF06C01C5}" srcOrd="11" destOrd="0" parTransId="{CB5131B7-FE71-48A8-9D65-653ABDA73947}" sibTransId="{129D5EFF-7A51-426D-89C8-F658C3BE4E59}"/>
    <dgm:cxn modelId="{1107742C-C946-40EE-B219-53FF9726AECF}" type="presOf" srcId="{631E15B3-1F0B-4D45-828C-5396A5C5C8C7}" destId="{DDCFEB78-0137-411C-B7D6-3D081DAAB9DF}" srcOrd="1" destOrd="0" presId="urn:microsoft.com/office/officeart/2005/8/layout/hierarchy3"/>
    <dgm:cxn modelId="{A13BD32E-0FD6-42C0-A862-884A7DB8FD7F}" srcId="{631E15B3-1F0B-4D45-828C-5396A5C5C8C7}" destId="{9EA81315-7B23-4E96-8A73-FA2A1405C30B}" srcOrd="0" destOrd="0" parTransId="{5853D399-B8C2-436E-BD05-781C475C927E}" sibTransId="{D8E60C77-3551-4EEF-96AB-09149B83FCA5}"/>
    <dgm:cxn modelId="{7ED0A030-7E05-4F7A-BE1C-EEDBE7D56D81}" type="presOf" srcId="{DCE82C9D-DDD5-4FF7-8263-05084B196F6D}" destId="{25A0F1BE-5D4F-4648-A62D-D88DB102D1B2}" srcOrd="0" destOrd="0" presId="urn:microsoft.com/office/officeart/2005/8/layout/hierarchy3"/>
    <dgm:cxn modelId="{F2689132-4E7C-4BEE-A471-01F4547762F7}" type="presOf" srcId="{46BD41BD-4692-4CD3-A26F-FCEB7A1CC6C9}" destId="{2C488442-F867-4D8A-A4C0-2B6368749C1C}" srcOrd="0" destOrd="0" presId="urn:microsoft.com/office/officeart/2005/8/layout/hierarchy3"/>
    <dgm:cxn modelId="{327A2F3B-0A62-4716-A345-3CC9B98C59A3}" srcId="{C3CDB610-29C8-4FE0-999A-D9C1D7E6B95E}" destId="{8AF51451-125A-4F52-ABE7-2333461EADBA}" srcOrd="6" destOrd="0" parTransId="{20D29890-9130-4404-84A4-D95F23BB9E05}" sibTransId="{B0F8870C-947E-48E2-8B88-341BA2EBFED6}"/>
    <dgm:cxn modelId="{2158E63F-3FF0-4944-BD1A-073BB744C7CF}" type="presOf" srcId="{1F62707F-B1F6-47A4-B7CE-9E6C5B95EA5E}" destId="{8D8FDD35-DD5F-40CB-8BC3-A9924E33055F}" srcOrd="0" destOrd="0" presId="urn:microsoft.com/office/officeart/2005/8/layout/hierarchy3"/>
    <dgm:cxn modelId="{07E14440-FA94-4220-8FAA-10AC20684C79}" type="presOf" srcId="{43AF7547-E673-451E-8DB2-029FE81FDC68}" destId="{D8E3C227-26FB-45CE-A855-E91258D2D768}" srcOrd="0" destOrd="0" presId="urn:microsoft.com/office/officeart/2005/8/layout/hierarchy3"/>
    <dgm:cxn modelId="{99C77D5C-F67F-42C5-AE0A-CAA749916365}" type="presOf" srcId="{631E15B3-1F0B-4D45-828C-5396A5C5C8C7}" destId="{1F5037F2-61F0-4138-A990-0FC0AE8B2886}" srcOrd="0" destOrd="0" presId="urn:microsoft.com/office/officeart/2005/8/layout/hierarchy3"/>
    <dgm:cxn modelId="{D2E88943-00DB-4252-89CD-85798CDC00AB}" type="presOf" srcId="{4C6C634D-FB70-4788-A883-A21BA3F38F9F}" destId="{912984FC-6A2F-4A5A-A6E6-BFD937D09F82}" srcOrd="0" destOrd="0" presId="urn:microsoft.com/office/officeart/2005/8/layout/hierarchy3"/>
    <dgm:cxn modelId="{1BF0E148-66C2-4F11-B6D3-D51278D73E0D}" type="presOf" srcId="{C3CDB610-29C8-4FE0-999A-D9C1D7E6B95E}" destId="{907F26B5-AE20-412B-A0D5-A3E6CBE16CC3}" srcOrd="1" destOrd="0" presId="urn:microsoft.com/office/officeart/2005/8/layout/hierarchy3"/>
    <dgm:cxn modelId="{727EF768-2D44-41C8-9A69-4AF410EA824A}" type="presOf" srcId="{06A90E7A-B7A3-4698-96D7-0D3220CF7A8F}" destId="{8B949CD4-6228-4E95-B3C1-710BA73D5F6A}" srcOrd="1" destOrd="0" presId="urn:microsoft.com/office/officeart/2005/8/layout/hierarchy3"/>
    <dgm:cxn modelId="{CC72FE48-0A71-42CE-9802-F17857962349}" type="presOf" srcId="{F695603A-25B1-4465-AF7B-A4A568033BEA}" destId="{C7B313F7-7BD0-4D37-9CF2-4D1C7BFDF61E}" srcOrd="0" destOrd="0" presId="urn:microsoft.com/office/officeart/2005/8/layout/hierarchy3"/>
    <dgm:cxn modelId="{63464249-C2D2-4DD6-9C1A-EE1EE4F09504}" type="presOf" srcId="{7B350E09-B8CD-4AA5-8F48-61F32E45FFFE}" destId="{C7FED8BB-6017-4DC2-AD39-1D4659BFB0AB}" srcOrd="0" destOrd="0" presId="urn:microsoft.com/office/officeart/2005/8/layout/hierarchy3"/>
    <dgm:cxn modelId="{875DD54A-0C2D-43A1-AE59-DAD64A5CF4A0}" type="presOf" srcId="{9EA81315-7B23-4E96-8A73-FA2A1405C30B}" destId="{924ED672-C773-4181-A093-1DA0EB8C59A0}" srcOrd="0" destOrd="0" presId="urn:microsoft.com/office/officeart/2005/8/layout/hierarchy3"/>
    <dgm:cxn modelId="{EDFA476B-F953-4532-8B63-C5F950F9DDD9}" type="presOf" srcId="{192E0FB3-61DC-44AF-A4BA-C7F079BE26AF}" destId="{1160E2A8-2C32-433A-B634-5AD84898113F}" srcOrd="0" destOrd="0" presId="urn:microsoft.com/office/officeart/2005/8/layout/hierarchy3"/>
    <dgm:cxn modelId="{B26FA54B-BEDB-4ECD-AF8F-5D4B36BEA6A7}" type="presOf" srcId="{A45A9BD7-AE7A-4CBA-8BA2-DAF68156AFC8}" destId="{8289182F-108D-4723-AD30-3AC382120718}" srcOrd="0" destOrd="0" presId="urn:microsoft.com/office/officeart/2005/8/layout/hierarchy3"/>
    <dgm:cxn modelId="{454DDA4B-F811-4E39-8EF8-1D4BECDE124D}" srcId="{06A90E7A-B7A3-4698-96D7-0D3220CF7A8F}" destId="{C2347D0C-98BA-4330-870E-006ACDB2B18A}" srcOrd="4" destOrd="0" parTransId="{30376C17-A52F-4879-95C5-7303E82658E3}" sibTransId="{29A5DC5A-6802-41FE-8EA4-6DEB7B5DDDAA}"/>
    <dgm:cxn modelId="{5328AD6C-AA94-4F0B-AD05-4397AD88B8F0}" type="presOf" srcId="{2317371E-1F6E-4CEC-A0D3-600B3019439C}" destId="{4FF6EB85-F8DB-47CB-8D52-055A0BAB6ED3}" srcOrd="0" destOrd="0" presId="urn:microsoft.com/office/officeart/2005/8/layout/hierarchy3"/>
    <dgm:cxn modelId="{8790CA6C-FBC2-470D-8354-EA66BFF35920}" type="presOf" srcId="{D6E77042-36DE-4CD1-B9D9-858927AE13EE}" destId="{4B9747C4-ACE9-4DE6-A7F6-84F9C26A1F1B}" srcOrd="0" destOrd="0" presId="urn:microsoft.com/office/officeart/2005/8/layout/hierarchy3"/>
    <dgm:cxn modelId="{5133E26D-CF23-4B3B-BD89-F298AB9051D8}" type="presOf" srcId="{13B66789-70E1-49EB-A3FF-8556912E63DE}" destId="{7897D8CB-62F0-4061-B1C2-F204D07C424E}" srcOrd="0" destOrd="0" presId="urn:microsoft.com/office/officeart/2005/8/layout/hierarchy3"/>
    <dgm:cxn modelId="{6F20624F-F7D4-4DC1-B0B2-C87158618187}" srcId="{631E15B3-1F0B-4D45-828C-5396A5C5C8C7}" destId="{4C6D5B71-E63B-4D03-8B49-7C997D6F7368}" srcOrd="7" destOrd="0" parTransId="{7B350E09-B8CD-4AA5-8F48-61F32E45FFFE}" sibTransId="{414B8043-1868-4D6B-9A49-80D330D430E7}"/>
    <dgm:cxn modelId="{B60C2050-7764-4129-8CF0-F7C8902157E3}" type="presOf" srcId="{612EB4B1-8FEF-402F-839A-8A763D931481}" destId="{E132431B-09E8-493C-B2CF-E4659C4CC93D}" srcOrd="0" destOrd="0" presId="urn:microsoft.com/office/officeart/2005/8/layout/hierarchy3"/>
    <dgm:cxn modelId="{5129A750-AA0C-44FF-A3BA-34381DA79918}" type="presOf" srcId="{20D29890-9130-4404-84A4-D95F23BB9E05}" destId="{7DBA1240-44FE-481D-9797-FCE40543C968}" srcOrd="0" destOrd="0" presId="urn:microsoft.com/office/officeart/2005/8/layout/hierarchy3"/>
    <dgm:cxn modelId="{F8358551-86C0-415E-BF40-1121D32FA311}" type="presOf" srcId="{212F5B3D-3ADF-4466-8AEA-69D50BBD4310}" destId="{8DB326D0-7C50-4009-BF32-9B072A2C5C3C}" srcOrd="0" destOrd="0" presId="urn:microsoft.com/office/officeart/2005/8/layout/hierarchy3"/>
    <dgm:cxn modelId="{3C3C4872-178A-487C-AE90-421246DBFF80}" srcId="{C3CDB610-29C8-4FE0-999A-D9C1D7E6B95E}" destId="{36B8515C-2B5E-43EA-B74F-CE60EB458082}" srcOrd="3" destOrd="0" parTransId="{BA0A53FD-AC57-43FF-9414-6FEAA67CF6E9}" sibTransId="{E3230F17-9F08-4ECE-9216-D63CD77D0A44}"/>
    <dgm:cxn modelId="{0E432153-CCF0-46E9-BF35-FF5CB8192C65}" type="presOf" srcId="{3D738A5A-C43E-44B6-B84B-1DE7D5F55583}" destId="{428BF569-4C88-47C6-B787-CB37C47D4F12}" srcOrd="0" destOrd="0" presId="urn:microsoft.com/office/officeart/2005/8/layout/hierarchy3"/>
    <dgm:cxn modelId="{6D3B8657-C335-4F50-9B22-B211E2E281ED}" type="presOf" srcId="{271E5984-68FF-44F5-90E0-B2A34EA7DBA2}" destId="{E5B75ACA-F61C-4FDE-A2B1-11720EDF0F1E}" srcOrd="0" destOrd="0" presId="urn:microsoft.com/office/officeart/2005/8/layout/hierarchy3"/>
    <dgm:cxn modelId="{5E36A757-AEDE-4DBC-8BB3-80D27A7A02B0}" srcId="{A45A9BD7-AE7A-4CBA-8BA2-DAF68156AFC8}" destId="{C3CDB610-29C8-4FE0-999A-D9C1D7E6B95E}" srcOrd="2" destOrd="0" parTransId="{5039C578-E858-4184-8DAF-1F83AD9320CA}" sibTransId="{8DDA56CF-4F75-4894-BA37-BB3A4DF773A3}"/>
    <dgm:cxn modelId="{4786017A-9D0C-443E-9FDB-C5DB43834EBF}" srcId="{C3CDB610-29C8-4FE0-999A-D9C1D7E6B95E}" destId="{A9A21D54-D0BA-4196-ACD5-A0DAE3B89085}" srcOrd="2" destOrd="0" parTransId="{14DC4809-D6FF-4515-BB71-F86ECD417F8D}" sibTransId="{9305205D-0555-46F7-9DF4-E63D0F0A665C}"/>
    <dgm:cxn modelId="{9033845A-B4B1-4029-AB18-0E07000891A0}" type="presOf" srcId="{3C899A48-1CEF-4152-9D08-1D72CD3BFCD6}" destId="{F1216E67-81DD-43E1-AD56-1C031477CE9B}" srcOrd="0" destOrd="0" presId="urn:microsoft.com/office/officeart/2005/8/layout/hierarchy3"/>
    <dgm:cxn modelId="{6DB8877B-B55E-4C1F-84F1-AEF5A9E8C029}" type="presOf" srcId="{04C60B4A-3343-4034-A61F-0D74E3406A99}" destId="{9B10D244-E76B-413E-9440-2F10F16AEC7F}" srcOrd="0" destOrd="0" presId="urn:microsoft.com/office/officeart/2005/8/layout/hierarchy3"/>
    <dgm:cxn modelId="{D5BB877C-2E49-4DEE-A3D6-97C7EB6AF507}" srcId="{A45A9BD7-AE7A-4CBA-8BA2-DAF68156AFC8}" destId="{631E15B3-1F0B-4D45-828C-5396A5C5C8C7}" srcOrd="1" destOrd="0" parTransId="{3CD1CB84-D2D2-4AA1-B65B-1B52165B4872}" sibTransId="{548970E6-3532-4BDB-8C20-1BFA6B9619EF}"/>
    <dgm:cxn modelId="{117D207D-0CB4-4534-AB2C-3353FEBBAB86}" type="presOf" srcId="{C3CDB610-29C8-4FE0-999A-D9C1D7E6B95E}" destId="{721DB29B-463F-44FD-AC6B-EF06272A371A}" srcOrd="0" destOrd="0" presId="urn:microsoft.com/office/officeart/2005/8/layout/hierarchy3"/>
    <dgm:cxn modelId="{52C2DF7E-DFBE-4825-967E-1442FC540D01}" type="presOf" srcId="{3CB88073-FDF1-4756-9FBA-B005900396F0}" destId="{A6AA72F6-02F1-4466-87F1-8F4EE8E43AC2}" srcOrd="0" destOrd="0" presId="urn:microsoft.com/office/officeart/2005/8/layout/hierarchy3"/>
    <dgm:cxn modelId="{6A27F07E-5AB1-4298-A98E-6D1076248980}" srcId="{C3CDB610-29C8-4FE0-999A-D9C1D7E6B95E}" destId="{48E549F6-0B7C-4EA8-8FEF-D3CDAB9B09B9}" srcOrd="8" destOrd="0" parTransId="{B7B9A889-586A-48A3-B55A-971896BD8CE0}" sibTransId="{29BFBC21-3D39-4BFE-970E-AAFDACC7EC7C}"/>
    <dgm:cxn modelId="{42D4C27F-AB5A-4CF9-8663-8FF74E1CB04A}" type="presOf" srcId="{4CA09149-E6D3-41B3-98CA-B5B10D14F7E2}" destId="{E796A6B9-8A6A-4919-B79A-506917B21ECC}" srcOrd="0" destOrd="0" presId="urn:microsoft.com/office/officeart/2005/8/layout/hierarchy3"/>
    <dgm:cxn modelId="{16D83481-4023-45B1-BA38-D9B2A22F6AF0}" type="presOf" srcId="{DCFF204C-D358-4C5B-A2A7-DA32029E0DF2}" destId="{093CCEC4-8A98-456F-9CF3-502C6064FCAC}" srcOrd="0" destOrd="0" presId="urn:microsoft.com/office/officeart/2005/8/layout/hierarchy3"/>
    <dgm:cxn modelId="{56D36F83-5759-4298-AD60-CA208F4C4B05}" srcId="{C3CDB610-29C8-4FE0-999A-D9C1D7E6B95E}" destId="{33FAF19A-E3A8-49AF-9263-14169D7A92F6}" srcOrd="5" destOrd="0" parTransId="{4CA09149-E6D3-41B3-98CA-B5B10D14F7E2}" sibTransId="{B40D32AB-D76E-4B39-A709-57452C1E3875}"/>
    <dgm:cxn modelId="{FE940D84-234C-47B4-997C-668A9C8C8BDF}" type="presOf" srcId="{C80302C9-3870-434E-923D-1165F16C82CF}" destId="{7EEB4420-018A-435B-AE65-74D633CFF5FC}" srcOrd="0" destOrd="0" presId="urn:microsoft.com/office/officeart/2005/8/layout/hierarchy3"/>
    <dgm:cxn modelId="{B6F5CF84-E63F-47A5-AC6E-CB143B839154}" type="presOf" srcId="{33FAF19A-E3A8-49AF-9263-14169D7A92F6}" destId="{BB15EA45-FD1B-4DA6-B755-A9E852315618}" srcOrd="0" destOrd="0" presId="urn:microsoft.com/office/officeart/2005/8/layout/hierarchy3"/>
    <dgm:cxn modelId="{D3BA1386-03E1-463E-912D-BEDF2551485C}" type="presOf" srcId="{BA0A53FD-AC57-43FF-9414-6FEAA67CF6E9}" destId="{B447E54D-0F49-4571-838E-247912E2B2A9}" srcOrd="0" destOrd="0" presId="urn:microsoft.com/office/officeart/2005/8/layout/hierarchy3"/>
    <dgm:cxn modelId="{B8B04B87-8694-4D61-9DF6-EF82707CF361}" type="presOf" srcId="{FDD04C40-FE18-439C-81C2-FD86393D3CB5}" destId="{C92A6296-22E7-4DC1-9200-13CF0394EABE}" srcOrd="0" destOrd="0" presId="urn:microsoft.com/office/officeart/2005/8/layout/hierarchy3"/>
    <dgm:cxn modelId="{AD63C08E-372B-4B4B-A06A-F14B2A58CE9F}" type="presOf" srcId="{A9A21D54-D0BA-4196-ACD5-A0DAE3B89085}" destId="{DD9ADD06-F838-4AE4-99B4-253EA9C72230}" srcOrd="0" destOrd="0" presId="urn:microsoft.com/office/officeart/2005/8/layout/hierarchy3"/>
    <dgm:cxn modelId="{9A29B38F-FD87-430E-9149-05251BDD79D5}" srcId="{06A90E7A-B7A3-4698-96D7-0D3220CF7A8F}" destId="{6F9B2B9B-9923-457E-87DD-D2EA71BF50B7}" srcOrd="6" destOrd="0" parTransId="{212F5B3D-3ADF-4466-8AEA-69D50BBD4310}" sibTransId="{BBD41090-2116-450F-8BA8-21207C3F38FD}"/>
    <dgm:cxn modelId="{B631B093-4BC6-4F3B-9F83-553CB5BBCFE6}" srcId="{631E15B3-1F0B-4D45-828C-5396A5C5C8C7}" destId="{46BD41BD-4692-4CD3-A26F-FCEB7A1CC6C9}" srcOrd="6" destOrd="0" parTransId="{9C2A11F6-6838-44C2-8A8E-1805422BD40A}" sibTransId="{A7ABEEE0-662E-4699-BCCB-70171614570D}"/>
    <dgm:cxn modelId="{45843D95-F169-4098-A485-F6563955512A}" type="presOf" srcId="{9159E5E8-D70E-42C6-8D56-0C432031BBED}" destId="{B43878EC-12F9-4072-AC76-3CA860449307}" srcOrd="0" destOrd="0" presId="urn:microsoft.com/office/officeart/2005/8/layout/hierarchy3"/>
    <dgm:cxn modelId="{20F18896-35D7-41E8-BAE7-423C2E465414}" type="presOf" srcId="{554A001C-5DAD-43C3-919B-8DBC37CC6C90}" destId="{008648E8-6256-46D3-83DE-A6BEC8207D96}" srcOrd="0" destOrd="0" presId="urn:microsoft.com/office/officeart/2005/8/layout/hierarchy3"/>
    <dgm:cxn modelId="{B1C7319B-CD7C-4F6A-B363-891C6742A392}" srcId="{631E15B3-1F0B-4D45-828C-5396A5C5C8C7}" destId="{192E0FB3-61DC-44AF-A4BA-C7F079BE26AF}" srcOrd="9" destOrd="0" parTransId="{FC69CE5E-510D-4683-B28B-B263572451FA}" sibTransId="{70AAD7A8-02D5-4854-8930-47BD8F35FFDB}"/>
    <dgm:cxn modelId="{F94E949D-BF10-47A7-9673-E6B49E678029}" type="presOf" srcId="{36B8515C-2B5E-43EA-B74F-CE60EB458082}" destId="{0EEA617F-2E2F-472C-AE0B-58759E021BE5}" srcOrd="0" destOrd="0" presId="urn:microsoft.com/office/officeart/2005/8/layout/hierarchy3"/>
    <dgm:cxn modelId="{A4F3EE9D-0266-45B3-ABBD-5509BAB67FA4}" type="presOf" srcId="{3C20A130-878C-4DDB-A9E7-516E07D67DEB}" destId="{350BBD53-0A1C-4E0C-A5E4-6F5421B5335D}" srcOrd="0" destOrd="0" presId="urn:microsoft.com/office/officeart/2005/8/layout/hierarchy3"/>
    <dgm:cxn modelId="{E7419A9E-AEB7-434C-B69C-67EBA69CDFE5}" type="presOf" srcId="{055DE32B-DE51-4557-84C0-ADAB173EBC82}" destId="{BA9453CC-9B4E-484C-B46B-C2199486FBE7}" srcOrd="0" destOrd="0" presId="urn:microsoft.com/office/officeart/2005/8/layout/hierarchy3"/>
    <dgm:cxn modelId="{6ED1AA9E-8082-43D7-A8C6-950BDCA54586}" type="presOf" srcId="{BE336AE9-E82A-4060-9518-3894FB867FAF}" destId="{0FC4FBF4-C8A4-4906-A280-126CFC29706E}" srcOrd="0" destOrd="0" presId="urn:microsoft.com/office/officeart/2005/8/layout/hierarchy3"/>
    <dgm:cxn modelId="{F920C7A2-1084-422B-9B60-FD41AEB470E5}" srcId="{06A90E7A-B7A3-4698-96D7-0D3220CF7A8F}" destId="{421A7174-86FF-49F7-B7FC-0DA042489F18}" srcOrd="9" destOrd="0" parTransId="{43AF7547-E673-451E-8DB2-029FE81FDC68}" sibTransId="{DB16B7FD-7610-4403-98B3-37EFACCF506F}"/>
    <dgm:cxn modelId="{6DA045A6-60F5-46C4-A458-5D964D8E46D3}" srcId="{631E15B3-1F0B-4D45-828C-5396A5C5C8C7}" destId="{9159E5E8-D70E-42C6-8D56-0C432031BBED}" srcOrd="8" destOrd="0" parTransId="{518B480F-0AB4-4A5F-9605-6EFD0081FA7C}" sibTransId="{00D20F10-9542-4FE2-BF59-62FF66836560}"/>
    <dgm:cxn modelId="{499455A7-596F-40CB-82E5-746C5C6C281E}" type="presOf" srcId="{CB5131B7-FE71-48A8-9D65-653ABDA73947}" destId="{F38D6118-42DF-4D0A-8EAD-BD0C0EC5C9B8}" srcOrd="0" destOrd="0" presId="urn:microsoft.com/office/officeart/2005/8/layout/hierarchy3"/>
    <dgm:cxn modelId="{1E0FB9A7-0545-47E0-9CA4-9E7C3747EF43}" srcId="{06A90E7A-B7A3-4698-96D7-0D3220CF7A8F}" destId="{9677D86E-5D24-4C9F-9172-21C96C9946D7}" srcOrd="5" destOrd="0" parTransId="{B94906B5-8ABA-435B-AC5A-94969FD0225D}" sibTransId="{F6C96356-1AAF-4EA9-B95E-58BD75079C8E}"/>
    <dgm:cxn modelId="{C9DAE4A7-3FAF-4370-926A-60366672AA8D}" srcId="{A45A9BD7-AE7A-4CBA-8BA2-DAF68156AFC8}" destId="{06A90E7A-B7A3-4698-96D7-0D3220CF7A8F}" srcOrd="0" destOrd="0" parTransId="{01D65D85-529C-44BB-BAD3-EB0E5042ABB8}" sibTransId="{FD5D619C-4390-40F6-BFA0-EF10D6E10789}"/>
    <dgm:cxn modelId="{F23E46A8-A60B-45CA-8231-710F81972EA0}" srcId="{C3CDB610-29C8-4FE0-999A-D9C1D7E6B95E}" destId="{554A001C-5DAD-43C3-919B-8DBC37CC6C90}" srcOrd="10" destOrd="0" parTransId="{4C6C634D-FB70-4788-A883-A21BA3F38F9F}" sibTransId="{8AEB03C0-5E74-4BAD-A8E8-100031B34FA7}"/>
    <dgm:cxn modelId="{1F8342A9-B77E-49A8-86BD-ED492930FE99}" srcId="{C3CDB610-29C8-4FE0-999A-D9C1D7E6B95E}" destId="{298BC5D7-14D9-443A-B162-635092F0CF29}" srcOrd="0" destOrd="0" parTransId="{3D738A5A-C43E-44B6-B84B-1DE7D5F55583}" sibTransId="{4CC94745-194D-4220-980D-EB51C4DB0931}"/>
    <dgm:cxn modelId="{B5C2EAAB-BC31-4A63-AF14-051739B3E93A}" srcId="{06A90E7A-B7A3-4698-96D7-0D3220CF7A8F}" destId="{3CB88073-FDF1-4756-9FBA-B005900396F0}" srcOrd="2" destOrd="0" parTransId="{AE388498-1DEF-4CF3-A6EC-175DEFFDE545}" sibTransId="{DF6B0A0B-DBF8-4D09-A3ED-BE22CBDA724D}"/>
    <dgm:cxn modelId="{5CF597AC-10C2-471D-8172-966396D4BC16}" srcId="{06A90E7A-B7A3-4698-96D7-0D3220CF7A8F}" destId="{13B66789-70E1-49EB-A3FF-8556912E63DE}" srcOrd="11" destOrd="0" parTransId="{2317371E-1F6E-4CEC-A0D3-600B3019439C}" sibTransId="{7F02EFAF-C2AB-4C9B-A8AA-45054115F134}"/>
    <dgm:cxn modelId="{3F7C27AD-473C-4FBD-8113-BEAB15BE34B3}" srcId="{C3CDB610-29C8-4FE0-999A-D9C1D7E6B95E}" destId="{271E5984-68FF-44F5-90E0-B2A34EA7DBA2}" srcOrd="7" destOrd="0" parTransId="{612EB4B1-8FEF-402F-839A-8A763D931481}" sibTransId="{79EE23AE-3618-48A6-B397-0C085C8AC4C5}"/>
    <dgm:cxn modelId="{48EC25AF-E356-44C0-AA3F-3AFC341385CE}" type="presOf" srcId="{30376C17-A52F-4879-95C5-7303E82658E3}" destId="{5ED7348A-21DA-4750-B6AA-527D95D1DB21}" srcOrd="0" destOrd="0" presId="urn:microsoft.com/office/officeart/2005/8/layout/hierarchy3"/>
    <dgm:cxn modelId="{83C42DAF-759E-40B3-B64E-427DFA2B7121}" type="presOf" srcId="{EE56132F-79B1-454A-A6A4-A709F5AB91D3}" destId="{2DE5A9E0-C105-47D9-B4AA-5F514152DB23}" srcOrd="0" destOrd="0" presId="urn:microsoft.com/office/officeart/2005/8/layout/hierarchy3"/>
    <dgm:cxn modelId="{EC4CF2AF-EAE1-43D9-B353-5619CF661A34}" type="presOf" srcId="{8AF51451-125A-4F52-ABE7-2333461EADBA}" destId="{A05B4301-B282-43E1-A62B-04B1B38B544F}" srcOrd="0" destOrd="0" presId="urn:microsoft.com/office/officeart/2005/8/layout/hierarchy3"/>
    <dgm:cxn modelId="{8C6B93B1-311B-475F-AEC3-388F085251C3}" type="presOf" srcId="{643192A7-5590-4213-AEED-6401995F1258}" destId="{04814429-2C2E-43A8-B211-6945BF66D19E}" srcOrd="0" destOrd="0" presId="urn:microsoft.com/office/officeart/2005/8/layout/hierarchy3"/>
    <dgm:cxn modelId="{066AE0B1-AABE-47FC-94B5-2046630C9BA1}" srcId="{631E15B3-1F0B-4D45-828C-5396A5C5C8C7}" destId="{1F62707F-B1F6-47A4-B7CE-9E6C5B95EA5E}" srcOrd="1" destOrd="0" parTransId="{3C20A130-878C-4DDB-A9E7-516E07D67DEB}" sibTransId="{162E6F58-14FA-4C21-9F36-F7EA9E49549A}"/>
    <dgm:cxn modelId="{4A2E8BB2-FA38-41EB-8B0B-7EE2881A6C51}" type="presOf" srcId="{4C6D5B71-E63B-4D03-8B49-7C997D6F7368}" destId="{4BDB7289-6CC4-4FC9-A958-CD4853873F2E}" srcOrd="0" destOrd="0" presId="urn:microsoft.com/office/officeart/2005/8/layout/hierarchy3"/>
    <dgm:cxn modelId="{8B3DAFB4-40FB-4DCD-84E4-058EB3D5AC97}" srcId="{C3CDB610-29C8-4FE0-999A-D9C1D7E6B95E}" destId="{87ACEA4F-EB10-4CB9-B8E7-2D01805CF037}" srcOrd="13" destOrd="0" parTransId="{DCFF204C-D358-4C5B-A2A7-DA32029E0DF2}" sibTransId="{93E2EE54-8A37-4FCF-A8D3-A8DA9FD93117}"/>
    <dgm:cxn modelId="{4A0470B5-D754-4877-B1A6-EC4FF713AAA9}" type="presOf" srcId="{3339A1AE-BD09-443F-A8B1-938BF8CB45AD}" destId="{5F4C5454-C598-434F-A01A-31DCC5C933CF}" srcOrd="0" destOrd="0" presId="urn:microsoft.com/office/officeart/2005/8/layout/hierarchy3"/>
    <dgm:cxn modelId="{596E7DB7-4F4C-4B08-88D7-5B2F564E37BA}" type="presOf" srcId="{C2347D0C-98BA-4330-870E-006ACDB2B18A}" destId="{849C0F73-32C9-47B6-915A-EB10CD5BBADE}" srcOrd="0" destOrd="0" presId="urn:microsoft.com/office/officeart/2005/8/layout/hierarchy3"/>
    <dgm:cxn modelId="{80A380B7-6E95-4CD6-873F-F3D5AAE647E2}" type="presOf" srcId="{BD7507D7-E224-401A-B7EE-EB89DE08F86C}" destId="{C831DC92-F42C-492A-AC9B-E1136B45CC16}" srcOrd="0" destOrd="0" presId="urn:microsoft.com/office/officeart/2005/8/layout/hierarchy3"/>
    <dgm:cxn modelId="{70F329BD-DE75-40DA-8F4B-A62EB344DF8E}" srcId="{C3CDB610-29C8-4FE0-999A-D9C1D7E6B95E}" destId="{6D15A906-5A91-4242-9F5B-07628AE9E77D}" srcOrd="12" destOrd="0" parTransId="{BD7507D7-E224-401A-B7EE-EB89DE08F86C}" sibTransId="{22778E2F-5165-4252-BB83-86889577950B}"/>
    <dgm:cxn modelId="{209845BD-0635-4CDC-AA7B-CC7F08DEA486}" type="presOf" srcId="{606EF9CA-24B6-40B8-9773-AA1FCF2DD0B1}" destId="{0E90CC1F-64C4-40CB-BC7B-9E3CDE3556B9}" srcOrd="0" destOrd="0" presId="urn:microsoft.com/office/officeart/2005/8/layout/hierarchy3"/>
    <dgm:cxn modelId="{64FE58BD-9CCF-403E-8CC0-F8F1DA80F18E}" srcId="{06A90E7A-B7A3-4698-96D7-0D3220CF7A8F}" destId="{04C60B4A-3343-4034-A61F-0D74E3406A99}" srcOrd="10" destOrd="0" parTransId="{BE336AE9-E82A-4060-9518-3894FB867FAF}" sibTransId="{28AAA1F1-A257-4D11-8F65-DD2EE97652A2}"/>
    <dgm:cxn modelId="{34B1B2C0-8907-49AA-AAAC-CDC22819B7AC}" type="presOf" srcId="{1D72B75C-2CE8-4402-8F17-F03BA3D91F4F}" destId="{3C5DFA98-DDA7-4B7C-A159-23659F07A2FD}" srcOrd="0" destOrd="0" presId="urn:microsoft.com/office/officeart/2005/8/layout/hierarchy3"/>
    <dgm:cxn modelId="{9F6E11C4-E0CE-4207-B0C4-29AA11356BE8}" type="presOf" srcId="{6D80E047-E1D0-43F8-972F-B5AD3F3A1ED5}" destId="{077DDFAD-F0F5-4B1A-B895-9378582B504A}" srcOrd="0" destOrd="0" presId="urn:microsoft.com/office/officeart/2005/8/layout/hierarchy3"/>
    <dgm:cxn modelId="{C3C6D8C7-0FB1-4D7C-B769-30CD9864F674}" type="presOf" srcId="{87ACEA4F-EB10-4CB9-B8E7-2D01805CF037}" destId="{03C679E2-7DAB-419C-A4FB-5EB7DFDE0599}" srcOrd="0" destOrd="0" presId="urn:microsoft.com/office/officeart/2005/8/layout/hierarchy3"/>
    <dgm:cxn modelId="{9BDAA9C8-40F2-4F62-B3BF-073300ED47E5}" type="presOf" srcId="{3BC8036D-5895-4A66-A899-6ADC2B68C730}" destId="{37A67601-3DC5-42A2-B6A4-912022037343}" srcOrd="0" destOrd="0" presId="urn:microsoft.com/office/officeart/2005/8/layout/hierarchy3"/>
    <dgm:cxn modelId="{A64806C9-12B7-45EE-9439-C9210801C038}" type="presOf" srcId="{298BC5D7-14D9-443A-B162-635092F0CF29}" destId="{0A8E8152-69CD-429A-AD06-A342EE483313}" srcOrd="0" destOrd="0" presId="urn:microsoft.com/office/officeart/2005/8/layout/hierarchy3"/>
    <dgm:cxn modelId="{BAE478CA-A139-4773-92A9-B3B2897DF135}" type="presOf" srcId="{B94906B5-8ABA-435B-AC5A-94969FD0225D}" destId="{CA04557D-8729-4DC5-B608-6C1F32AC7EC4}" srcOrd="0" destOrd="0" presId="urn:microsoft.com/office/officeart/2005/8/layout/hierarchy3"/>
    <dgm:cxn modelId="{AF735DCB-8D9D-49F3-B137-B282BC87A97F}" type="presOf" srcId="{518B480F-0AB4-4A5F-9605-6EFD0081FA7C}" destId="{D7B737F6-A544-4D46-A2FB-8098FDD96982}" srcOrd="0" destOrd="0" presId="urn:microsoft.com/office/officeart/2005/8/layout/hierarchy3"/>
    <dgm:cxn modelId="{3FC8A2CC-618C-40B9-B3D8-52293AF016B6}" srcId="{06A90E7A-B7A3-4698-96D7-0D3220CF7A8F}" destId="{DCE82C9D-DDD5-4FF7-8263-05084B196F6D}" srcOrd="7" destOrd="0" parTransId="{3BC8036D-5895-4A66-A899-6ADC2B68C730}" sibTransId="{ED86C6AA-D429-40AD-91F2-374EC4DDB634}"/>
    <dgm:cxn modelId="{77067ECE-40BF-4B09-8005-90AF15B4DDB8}" type="presOf" srcId="{EE47E6DA-4D4D-4166-97C6-17B87047187E}" destId="{4AA30E78-3205-49D3-BF1F-AFA4292A763E}" srcOrd="0" destOrd="0" presId="urn:microsoft.com/office/officeart/2005/8/layout/hierarchy3"/>
    <dgm:cxn modelId="{409929D0-6E01-49AD-9B5D-5D0CB3C88E5A}" srcId="{631E15B3-1F0B-4D45-828C-5396A5C5C8C7}" destId="{F95FE701-C62C-47D4-B04C-0074AC2CC538}" srcOrd="4" destOrd="0" parTransId="{C80302C9-3870-434E-923D-1165F16C82CF}" sibTransId="{60C24BF8-ABE8-41D6-A0C1-32235B824C8E}"/>
    <dgm:cxn modelId="{EFAE13D1-5459-4C0F-9F23-20D022F859CD}" type="presOf" srcId="{06A90E7A-B7A3-4698-96D7-0D3220CF7A8F}" destId="{CD1D0C9A-F0E0-4441-8D29-8A6C67B63208}" srcOrd="0" destOrd="0" presId="urn:microsoft.com/office/officeart/2005/8/layout/hierarchy3"/>
    <dgm:cxn modelId="{D045AED4-57E8-4FC8-B56A-4B420E620CB1}" type="presOf" srcId="{5853D399-B8C2-436E-BD05-781C475C927E}" destId="{E9C840EF-DA83-462C-93D6-7276D95915E0}" srcOrd="0" destOrd="0" presId="urn:microsoft.com/office/officeart/2005/8/layout/hierarchy3"/>
    <dgm:cxn modelId="{9E7717D6-9837-4C33-953F-60CBF8F574AA}" type="presOf" srcId="{6D15A906-5A91-4242-9F5B-07628AE9E77D}" destId="{4876DAEB-7CEE-4926-B7D7-37BCC185271B}" srcOrd="0" destOrd="0" presId="urn:microsoft.com/office/officeart/2005/8/layout/hierarchy3"/>
    <dgm:cxn modelId="{6F8F70D7-440A-4142-9A8F-7D7420322DBF}" srcId="{06A90E7A-B7A3-4698-96D7-0D3220CF7A8F}" destId="{0A065A11-5D6B-444C-89FB-D2E77820F2C8}" srcOrd="12" destOrd="0" parTransId="{E9B28B49-09F8-4578-B625-C77BDEC4ECA6}" sibTransId="{BDD9B121-BF89-43D6-B4C4-F0159F9C8A7D}"/>
    <dgm:cxn modelId="{0A7577D8-3810-4544-8D54-E1E7C4CE8C27}" type="presOf" srcId="{D899188C-03AE-4FB8-A2FE-5452BE269FE8}" destId="{9C04196A-43A5-414E-86A1-6B0948E3138D}" srcOrd="0" destOrd="0" presId="urn:microsoft.com/office/officeart/2005/8/layout/hierarchy3"/>
    <dgm:cxn modelId="{DC1CB2D9-C00E-4D09-8F9C-75F8DE902F69}" srcId="{631E15B3-1F0B-4D45-828C-5396A5C5C8C7}" destId="{2BDE3671-DC51-4CD8-9D2F-0F62AD122A9D}" srcOrd="3" destOrd="0" parTransId="{1D72B75C-2CE8-4402-8F17-F03BA3D91F4F}" sibTransId="{5BE49301-D41D-4692-8B47-3978ED10B3FA}"/>
    <dgm:cxn modelId="{B591B5DA-171F-4913-849D-A4996CFDD137}" type="presOf" srcId="{FC69CE5E-510D-4683-B28B-B263572451FA}" destId="{5BD9E1A4-74C1-4A46-9D73-CC7B8C1F6D1D}" srcOrd="0" destOrd="0" presId="urn:microsoft.com/office/officeart/2005/8/layout/hierarchy3"/>
    <dgm:cxn modelId="{9EE267E5-102F-441A-9F09-82624BDEB29D}" type="presOf" srcId="{0A065A11-5D6B-444C-89FB-D2E77820F2C8}" destId="{D4FADE48-D931-4C75-ABB3-005B89D722C4}" srcOrd="0" destOrd="0" presId="urn:microsoft.com/office/officeart/2005/8/layout/hierarchy3"/>
    <dgm:cxn modelId="{5F715AE5-66B6-468F-A5AD-8B8DE51BE86D}" type="presOf" srcId="{9677D86E-5D24-4C9F-9172-21C96C9946D7}" destId="{612D3FE0-15E5-4DDB-95CB-AECEC8AB55A5}" srcOrd="0" destOrd="0" presId="urn:microsoft.com/office/officeart/2005/8/layout/hierarchy3"/>
    <dgm:cxn modelId="{B64CC7EB-8081-4FF1-A11B-B1C4E8E7AD78}" type="presOf" srcId="{AE388498-1DEF-4CF3-A6EC-175DEFFDE545}" destId="{6E758D53-37FA-4033-A269-92D1D5B2D058}" srcOrd="0" destOrd="0" presId="urn:microsoft.com/office/officeart/2005/8/layout/hierarchy3"/>
    <dgm:cxn modelId="{5EEB80EF-0625-4DBC-835E-FFF3AD626059}" type="presOf" srcId="{DF21B4E0-BD89-4704-A95C-AAF79441E010}" destId="{A2E2557B-F8A0-4CC7-B551-589032CC8BF8}" srcOrd="0" destOrd="0" presId="urn:microsoft.com/office/officeart/2005/8/layout/hierarchy3"/>
    <dgm:cxn modelId="{A6E0D7F4-6560-49A1-AE72-169033B4F130}" srcId="{C3CDB610-29C8-4FE0-999A-D9C1D7E6B95E}" destId="{EE56132F-79B1-454A-A6A4-A709F5AB91D3}" srcOrd="9" destOrd="0" parTransId="{DF21B4E0-BD89-4704-A95C-AAF79441E010}" sibTransId="{C7659159-CC62-497E-9EFA-C1746B20C106}"/>
    <dgm:cxn modelId="{8D7A9FF5-1396-433C-99E0-9A97093FBD6C}" type="presOf" srcId="{01FD96D6-E31B-4D24-AE4E-B29772E92C0A}" destId="{06517482-C682-4B4D-B3CB-D1D2B008ED6C}" srcOrd="0" destOrd="0" presId="urn:microsoft.com/office/officeart/2005/8/layout/hierarchy3"/>
    <dgm:cxn modelId="{D04BDFF6-ED6A-4233-BCCB-A875DCE5B1CD}" srcId="{06A90E7A-B7A3-4698-96D7-0D3220CF7A8F}" destId="{6DDF209E-E597-4B6C-90CA-15E7B6323FB2}" srcOrd="1" destOrd="0" parTransId="{8135A0CE-1F0C-4576-8187-E2A77E636EB4}" sibTransId="{4DE90A2D-4209-4B32-858C-105C3466E64E}"/>
    <dgm:cxn modelId="{1C04F8FC-1EE3-41E3-BB82-F7E3238F88FA}" type="presOf" srcId="{D1DB827C-B7F9-4806-AD3D-1F2EF06C01C5}" destId="{F7724284-8761-43C5-B7FF-DCD0CE9DC99A}" srcOrd="0" destOrd="0" presId="urn:microsoft.com/office/officeart/2005/8/layout/hierarchy3"/>
    <dgm:cxn modelId="{0F841C76-F94A-45BB-9B49-3FE1C4ED11B6}" type="presParOf" srcId="{8289182F-108D-4723-AD30-3AC382120718}" destId="{30A4D89E-A995-41E7-A45F-757FA34EFC42}" srcOrd="0" destOrd="0" presId="urn:microsoft.com/office/officeart/2005/8/layout/hierarchy3"/>
    <dgm:cxn modelId="{AA01B69B-5857-4194-A23D-88185627A76A}" type="presParOf" srcId="{30A4D89E-A995-41E7-A45F-757FA34EFC42}" destId="{9D0E6723-40C9-4506-A1C8-0F3B031B4465}" srcOrd="0" destOrd="0" presId="urn:microsoft.com/office/officeart/2005/8/layout/hierarchy3"/>
    <dgm:cxn modelId="{9898F3EE-A63B-47B3-B0C9-8CD787AE2980}" type="presParOf" srcId="{9D0E6723-40C9-4506-A1C8-0F3B031B4465}" destId="{CD1D0C9A-F0E0-4441-8D29-8A6C67B63208}" srcOrd="0" destOrd="0" presId="urn:microsoft.com/office/officeart/2005/8/layout/hierarchy3"/>
    <dgm:cxn modelId="{7D206B9A-A9BF-4EAD-98AE-AEE7F6DF27E2}" type="presParOf" srcId="{9D0E6723-40C9-4506-A1C8-0F3B031B4465}" destId="{8B949CD4-6228-4E95-B3C1-710BA73D5F6A}" srcOrd="1" destOrd="0" presId="urn:microsoft.com/office/officeart/2005/8/layout/hierarchy3"/>
    <dgm:cxn modelId="{DAB77B7F-F881-4526-9D8E-37D6A82220D5}" type="presParOf" srcId="{30A4D89E-A995-41E7-A45F-757FA34EFC42}" destId="{CFBF08B7-661B-4427-8AEA-055B3173977F}" srcOrd="1" destOrd="0" presId="urn:microsoft.com/office/officeart/2005/8/layout/hierarchy3"/>
    <dgm:cxn modelId="{F3E475C3-2257-40B2-802B-777CFFC70CA8}" type="presParOf" srcId="{CFBF08B7-661B-4427-8AEA-055B3173977F}" destId="{04814429-2C2E-43A8-B211-6945BF66D19E}" srcOrd="0" destOrd="0" presId="urn:microsoft.com/office/officeart/2005/8/layout/hierarchy3"/>
    <dgm:cxn modelId="{4ECC98A5-A226-4016-BB6C-58680FDE02FF}" type="presParOf" srcId="{CFBF08B7-661B-4427-8AEA-055B3173977F}" destId="{4AA30E78-3205-49D3-BF1F-AFA4292A763E}" srcOrd="1" destOrd="0" presId="urn:microsoft.com/office/officeart/2005/8/layout/hierarchy3"/>
    <dgm:cxn modelId="{82F799E5-5B4A-4FCC-BB33-0F0B2599BD02}" type="presParOf" srcId="{CFBF08B7-661B-4427-8AEA-055B3173977F}" destId="{F7C80C54-8277-4979-AE6B-91B905834B7C}" srcOrd="2" destOrd="0" presId="urn:microsoft.com/office/officeart/2005/8/layout/hierarchy3"/>
    <dgm:cxn modelId="{F0435E08-EE76-451F-8413-6CD646DE4D34}" type="presParOf" srcId="{CFBF08B7-661B-4427-8AEA-055B3173977F}" destId="{008C6BA3-C778-43CD-8DA4-8E3B2C13858C}" srcOrd="3" destOrd="0" presId="urn:microsoft.com/office/officeart/2005/8/layout/hierarchy3"/>
    <dgm:cxn modelId="{BCE8A690-FC3B-4B45-8792-0644B65F9776}" type="presParOf" srcId="{CFBF08B7-661B-4427-8AEA-055B3173977F}" destId="{6E758D53-37FA-4033-A269-92D1D5B2D058}" srcOrd="4" destOrd="0" presId="urn:microsoft.com/office/officeart/2005/8/layout/hierarchy3"/>
    <dgm:cxn modelId="{BD4AE288-A548-41FA-8D3F-A3CC54D025FB}" type="presParOf" srcId="{CFBF08B7-661B-4427-8AEA-055B3173977F}" destId="{A6AA72F6-02F1-4466-87F1-8F4EE8E43AC2}" srcOrd="5" destOrd="0" presId="urn:microsoft.com/office/officeart/2005/8/layout/hierarchy3"/>
    <dgm:cxn modelId="{2418A401-D159-472E-804A-195095DFC804}" type="presParOf" srcId="{CFBF08B7-661B-4427-8AEA-055B3173977F}" destId="{F1216E67-81DD-43E1-AD56-1C031477CE9B}" srcOrd="6" destOrd="0" presId="urn:microsoft.com/office/officeart/2005/8/layout/hierarchy3"/>
    <dgm:cxn modelId="{CAC61E65-EE85-45A1-8B57-9BB162ACD001}" type="presParOf" srcId="{CFBF08B7-661B-4427-8AEA-055B3173977F}" destId="{5F4C5454-C598-434F-A01A-31DCC5C933CF}" srcOrd="7" destOrd="0" presId="urn:microsoft.com/office/officeart/2005/8/layout/hierarchy3"/>
    <dgm:cxn modelId="{F52BB844-6BBB-41BB-A006-BFFF25DCACE5}" type="presParOf" srcId="{CFBF08B7-661B-4427-8AEA-055B3173977F}" destId="{5ED7348A-21DA-4750-B6AA-527D95D1DB21}" srcOrd="8" destOrd="0" presId="urn:microsoft.com/office/officeart/2005/8/layout/hierarchy3"/>
    <dgm:cxn modelId="{E8F7D0AC-4822-4327-B0BE-8C80449CEF0B}" type="presParOf" srcId="{CFBF08B7-661B-4427-8AEA-055B3173977F}" destId="{849C0F73-32C9-47B6-915A-EB10CD5BBADE}" srcOrd="9" destOrd="0" presId="urn:microsoft.com/office/officeart/2005/8/layout/hierarchy3"/>
    <dgm:cxn modelId="{0EFAB3A8-962D-445E-84D7-08A606888834}" type="presParOf" srcId="{CFBF08B7-661B-4427-8AEA-055B3173977F}" destId="{CA04557D-8729-4DC5-B608-6C1F32AC7EC4}" srcOrd="10" destOrd="0" presId="urn:microsoft.com/office/officeart/2005/8/layout/hierarchy3"/>
    <dgm:cxn modelId="{D0E0DF9F-35D0-4B50-89D8-819C987C3233}" type="presParOf" srcId="{CFBF08B7-661B-4427-8AEA-055B3173977F}" destId="{612D3FE0-15E5-4DDB-95CB-AECEC8AB55A5}" srcOrd="11" destOrd="0" presId="urn:microsoft.com/office/officeart/2005/8/layout/hierarchy3"/>
    <dgm:cxn modelId="{91112EF1-116F-41FD-BE10-15201668A95B}" type="presParOf" srcId="{CFBF08B7-661B-4427-8AEA-055B3173977F}" destId="{8DB326D0-7C50-4009-BF32-9B072A2C5C3C}" srcOrd="12" destOrd="0" presId="urn:microsoft.com/office/officeart/2005/8/layout/hierarchy3"/>
    <dgm:cxn modelId="{7947222F-C4FA-4549-95A1-87ACDCAA6A71}" type="presParOf" srcId="{CFBF08B7-661B-4427-8AEA-055B3173977F}" destId="{DB0F5B13-64B6-4E34-9D49-F0FE80473CE6}" srcOrd="13" destOrd="0" presId="urn:microsoft.com/office/officeart/2005/8/layout/hierarchy3"/>
    <dgm:cxn modelId="{9B46D2CE-2731-4288-9922-49D5D62ACE05}" type="presParOf" srcId="{CFBF08B7-661B-4427-8AEA-055B3173977F}" destId="{37A67601-3DC5-42A2-B6A4-912022037343}" srcOrd="14" destOrd="0" presId="urn:microsoft.com/office/officeart/2005/8/layout/hierarchy3"/>
    <dgm:cxn modelId="{E5BA1EDC-F680-46B9-9AC2-1846999C67EA}" type="presParOf" srcId="{CFBF08B7-661B-4427-8AEA-055B3173977F}" destId="{25A0F1BE-5D4F-4648-A62D-D88DB102D1B2}" srcOrd="15" destOrd="0" presId="urn:microsoft.com/office/officeart/2005/8/layout/hierarchy3"/>
    <dgm:cxn modelId="{C614EAC6-2CD2-4956-B7E4-93FD256C1AC2}" type="presParOf" srcId="{CFBF08B7-661B-4427-8AEA-055B3173977F}" destId="{9C04196A-43A5-414E-86A1-6B0948E3138D}" srcOrd="16" destOrd="0" presId="urn:microsoft.com/office/officeart/2005/8/layout/hierarchy3"/>
    <dgm:cxn modelId="{ABE8F547-2177-47B6-87E6-A260FEDCC6FD}" type="presParOf" srcId="{CFBF08B7-661B-4427-8AEA-055B3173977F}" destId="{BA9453CC-9B4E-484C-B46B-C2199486FBE7}" srcOrd="17" destOrd="0" presId="urn:microsoft.com/office/officeart/2005/8/layout/hierarchy3"/>
    <dgm:cxn modelId="{9A2CE1F9-FFAC-420D-8CF9-D69876DE0109}" type="presParOf" srcId="{CFBF08B7-661B-4427-8AEA-055B3173977F}" destId="{D8E3C227-26FB-45CE-A855-E91258D2D768}" srcOrd="18" destOrd="0" presId="urn:microsoft.com/office/officeart/2005/8/layout/hierarchy3"/>
    <dgm:cxn modelId="{AF8D5A28-360C-433B-8D55-343FA45610C6}" type="presParOf" srcId="{CFBF08B7-661B-4427-8AEA-055B3173977F}" destId="{10EC6AE0-CF76-4F0C-9FEF-A5CA5B4CC539}" srcOrd="19" destOrd="0" presId="urn:microsoft.com/office/officeart/2005/8/layout/hierarchy3"/>
    <dgm:cxn modelId="{4CE1BB3E-4E39-4E3C-8BA5-668B07D09635}" type="presParOf" srcId="{CFBF08B7-661B-4427-8AEA-055B3173977F}" destId="{0FC4FBF4-C8A4-4906-A280-126CFC29706E}" srcOrd="20" destOrd="0" presId="urn:microsoft.com/office/officeart/2005/8/layout/hierarchy3"/>
    <dgm:cxn modelId="{F04501A6-C3B5-4126-9244-BFEC6B1E368E}" type="presParOf" srcId="{CFBF08B7-661B-4427-8AEA-055B3173977F}" destId="{9B10D244-E76B-413E-9440-2F10F16AEC7F}" srcOrd="21" destOrd="0" presId="urn:microsoft.com/office/officeart/2005/8/layout/hierarchy3"/>
    <dgm:cxn modelId="{2D422EED-A5FC-460D-AE6C-E867AA138D85}" type="presParOf" srcId="{CFBF08B7-661B-4427-8AEA-055B3173977F}" destId="{4FF6EB85-F8DB-47CB-8D52-055A0BAB6ED3}" srcOrd="22" destOrd="0" presId="urn:microsoft.com/office/officeart/2005/8/layout/hierarchy3"/>
    <dgm:cxn modelId="{484FE5A6-B2FA-49A1-9D9D-F1BFDD1F50C8}" type="presParOf" srcId="{CFBF08B7-661B-4427-8AEA-055B3173977F}" destId="{7897D8CB-62F0-4061-B1C2-F204D07C424E}" srcOrd="23" destOrd="0" presId="urn:microsoft.com/office/officeart/2005/8/layout/hierarchy3"/>
    <dgm:cxn modelId="{D04D39C4-4170-4172-A5BF-4B02B2C9D2FC}" type="presParOf" srcId="{CFBF08B7-661B-4427-8AEA-055B3173977F}" destId="{C4C7FFF5-930E-47AA-AEE6-8C65D6CB915F}" srcOrd="24" destOrd="0" presId="urn:microsoft.com/office/officeart/2005/8/layout/hierarchy3"/>
    <dgm:cxn modelId="{4CBFFF8B-9315-412E-9D36-9900BBDC906A}" type="presParOf" srcId="{CFBF08B7-661B-4427-8AEA-055B3173977F}" destId="{D4FADE48-D931-4C75-ABB3-005B89D722C4}" srcOrd="25" destOrd="0" presId="urn:microsoft.com/office/officeart/2005/8/layout/hierarchy3"/>
    <dgm:cxn modelId="{CE0727FD-F375-4FF6-9C8E-8FD9AFB21CE8}" type="presParOf" srcId="{8289182F-108D-4723-AD30-3AC382120718}" destId="{5D789802-BE06-4879-B2E4-44DE50E09CBC}" srcOrd="1" destOrd="0" presId="urn:microsoft.com/office/officeart/2005/8/layout/hierarchy3"/>
    <dgm:cxn modelId="{807369A5-B24B-4180-89C5-6DE695CE5206}" type="presParOf" srcId="{5D789802-BE06-4879-B2E4-44DE50E09CBC}" destId="{A672E9D2-2689-47AA-9454-0F606C0473A6}" srcOrd="0" destOrd="0" presId="urn:microsoft.com/office/officeart/2005/8/layout/hierarchy3"/>
    <dgm:cxn modelId="{063727D5-FE88-48A3-8DED-A45141FB4B56}" type="presParOf" srcId="{A672E9D2-2689-47AA-9454-0F606C0473A6}" destId="{1F5037F2-61F0-4138-A990-0FC0AE8B2886}" srcOrd="0" destOrd="0" presId="urn:microsoft.com/office/officeart/2005/8/layout/hierarchy3"/>
    <dgm:cxn modelId="{3B37F36F-81FD-45D9-BB13-FE3253311A26}" type="presParOf" srcId="{A672E9D2-2689-47AA-9454-0F606C0473A6}" destId="{DDCFEB78-0137-411C-B7D6-3D081DAAB9DF}" srcOrd="1" destOrd="0" presId="urn:microsoft.com/office/officeart/2005/8/layout/hierarchy3"/>
    <dgm:cxn modelId="{2B2DE3A1-4C75-4A5E-BFA3-0C248356A577}" type="presParOf" srcId="{5D789802-BE06-4879-B2E4-44DE50E09CBC}" destId="{99540530-F3DA-4E89-9D80-E4E85333FBD2}" srcOrd="1" destOrd="0" presId="urn:microsoft.com/office/officeart/2005/8/layout/hierarchy3"/>
    <dgm:cxn modelId="{33E941B5-F64F-4275-9705-41C270B46106}" type="presParOf" srcId="{99540530-F3DA-4E89-9D80-E4E85333FBD2}" destId="{E9C840EF-DA83-462C-93D6-7276D95915E0}" srcOrd="0" destOrd="0" presId="urn:microsoft.com/office/officeart/2005/8/layout/hierarchy3"/>
    <dgm:cxn modelId="{533CD8AF-1A0B-4483-964A-691ECFC95977}" type="presParOf" srcId="{99540530-F3DA-4E89-9D80-E4E85333FBD2}" destId="{924ED672-C773-4181-A093-1DA0EB8C59A0}" srcOrd="1" destOrd="0" presId="urn:microsoft.com/office/officeart/2005/8/layout/hierarchy3"/>
    <dgm:cxn modelId="{B1115D0C-C2AC-47A2-BF1E-5AE85FEB9F2E}" type="presParOf" srcId="{99540530-F3DA-4E89-9D80-E4E85333FBD2}" destId="{350BBD53-0A1C-4E0C-A5E4-6F5421B5335D}" srcOrd="2" destOrd="0" presId="urn:microsoft.com/office/officeart/2005/8/layout/hierarchy3"/>
    <dgm:cxn modelId="{E3555BF0-93F2-4A8D-AF29-D3FE87FDAE51}" type="presParOf" srcId="{99540530-F3DA-4E89-9D80-E4E85333FBD2}" destId="{8D8FDD35-DD5F-40CB-8BC3-A9924E33055F}" srcOrd="3" destOrd="0" presId="urn:microsoft.com/office/officeart/2005/8/layout/hierarchy3"/>
    <dgm:cxn modelId="{3FDA56EF-73A6-44BE-8B6B-FB161D3408FA}" type="presParOf" srcId="{99540530-F3DA-4E89-9D80-E4E85333FBD2}" destId="{06517482-C682-4B4D-B3CB-D1D2B008ED6C}" srcOrd="4" destOrd="0" presId="urn:microsoft.com/office/officeart/2005/8/layout/hierarchy3"/>
    <dgm:cxn modelId="{99A31072-2E66-4008-925C-B6506052CBD8}" type="presParOf" srcId="{99540530-F3DA-4E89-9D80-E4E85333FBD2}" destId="{0E90CC1F-64C4-40CB-BC7B-9E3CDE3556B9}" srcOrd="5" destOrd="0" presId="urn:microsoft.com/office/officeart/2005/8/layout/hierarchy3"/>
    <dgm:cxn modelId="{08B163DA-A9DA-41EB-AEBC-BA203F1EE376}" type="presParOf" srcId="{99540530-F3DA-4E89-9D80-E4E85333FBD2}" destId="{3C5DFA98-DDA7-4B7C-A159-23659F07A2FD}" srcOrd="6" destOrd="0" presId="urn:microsoft.com/office/officeart/2005/8/layout/hierarchy3"/>
    <dgm:cxn modelId="{80E965D0-13E7-4CF7-971B-8594D95A090B}" type="presParOf" srcId="{99540530-F3DA-4E89-9D80-E4E85333FBD2}" destId="{94E34174-51CD-46D4-9F74-A7B2A43ADC9B}" srcOrd="7" destOrd="0" presId="urn:microsoft.com/office/officeart/2005/8/layout/hierarchy3"/>
    <dgm:cxn modelId="{80166908-5E15-41F7-AF07-CC85A094AD97}" type="presParOf" srcId="{99540530-F3DA-4E89-9D80-E4E85333FBD2}" destId="{7EEB4420-018A-435B-AE65-74D633CFF5FC}" srcOrd="8" destOrd="0" presId="urn:microsoft.com/office/officeart/2005/8/layout/hierarchy3"/>
    <dgm:cxn modelId="{737CCE37-107E-4FBB-9749-3A705CE65A4A}" type="presParOf" srcId="{99540530-F3DA-4E89-9D80-E4E85333FBD2}" destId="{6404BC58-D99D-4999-AD73-494CBF006FA5}" srcOrd="9" destOrd="0" presId="urn:microsoft.com/office/officeart/2005/8/layout/hierarchy3"/>
    <dgm:cxn modelId="{B72F8044-C499-4A63-96C3-6D6DBBF2EFD5}" type="presParOf" srcId="{99540530-F3DA-4E89-9D80-E4E85333FBD2}" destId="{AC966AF3-DC9B-4A61-9AC2-3B10F45616E1}" srcOrd="10" destOrd="0" presId="urn:microsoft.com/office/officeart/2005/8/layout/hierarchy3"/>
    <dgm:cxn modelId="{3FE26B91-3866-4C4D-9955-B75DD8122EBC}" type="presParOf" srcId="{99540530-F3DA-4E89-9D80-E4E85333FBD2}" destId="{4B9747C4-ACE9-4DE6-A7F6-84F9C26A1F1B}" srcOrd="11" destOrd="0" presId="urn:microsoft.com/office/officeart/2005/8/layout/hierarchy3"/>
    <dgm:cxn modelId="{6E87F285-69D1-46A7-AE73-BE4BFEC7CBF9}" type="presParOf" srcId="{99540530-F3DA-4E89-9D80-E4E85333FBD2}" destId="{4BB3D2FF-37AD-4D7C-B4C0-10CFFF1B7CBA}" srcOrd="12" destOrd="0" presId="urn:microsoft.com/office/officeart/2005/8/layout/hierarchy3"/>
    <dgm:cxn modelId="{B2EB37F9-1ECC-4C67-8FCE-CF1BB6BB95EB}" type="presParOf" srcId="{99540530-F3DA-4E89-9D80-E4E85333FBD2}" destId="{2C488442-F867-4D8A-A4C0-2B6368749C1C}" srcOrd="13" destOrd="0" presId="urn:microsoft.com/office/officeart/2005/8/layout/hierarchy3"/>
    <dgm:cxn modelId="{8ACED4B5-49D4-4BC6-AF65-F066638ECBA4}" type="presParOf" srcId="{99540530-F3DA-4E89-9D80-E4E85333FBD2}" destId="{C7FED8BB-6017-4DC2-AD39-1D4659BFB0AB}" srcOrd="14" destOrd="0" presId="urn:microsoft.com/office/officeart/2005/8/layout/hierarchy3"/>
    <dgm:cxn modelId="{A7529D15-B368-4094-BAA4-917AC4653829}" type="presParOf" srcId="{99540530-F3DA-4E89-9D80-E4E85333FBD2}" destId="{4BDB7289-6CC4-4FC9-A958-CD4853873F2E}" srcOrd="15" destOrd="0" presId="urn:microsoft.com/office/officeart/2005/8/layout/hierarchy3"/>
    <dgm:cxn modelId="{CDDEE89F-AF8A-43EE-AA85-391DA2E1E20F}" type="presParOf" srcId="{99540530-F3DA-4E89-9D80-E4E85333FBD2}" destId="{D7B737F6-A544-4D46-A2FB-8098FDD96982}" srcOrd="16" destOrd="0" presId="urn:microsoft.com/office/officeart/2005/8/layout/hierarchy3"/>
    <dgm:cxn modelId="{11DD9331-A8EA-4B14-A813-AD78B703F81D}" type="presParOf" srcId="{99540530-F3DA-4E89-9D80-E4E85333FBD2}" destId="{B43878EC-12F9-4072-AC76-3CA860449307}" srcOrd="17" destOrd="0" presId="urn:microsoft.com/office/officeart/2005/8/layout/hierarchy3"/>
    <dgm:cxn modelId="{FEDAA2D8-DCD0-4243-9051-74760A8B3B0E}" type="presParOf" srcId="{99540530-F3DA-4E89-9D80-E4E85333FBD2}" destId="{5BD9E1A4-74C1-4A46-9D73-CC7B8C1F6D1D}" srcOrd="18" destOrd="0" presId="urn:microsoft.com/office/officeart/2005/8/layout/hierarchy3"/>
    <dgm:cxn modelId="{56FCA3BB-BA61-40EF-A669-EC5BB0D8E3BB}" type="presParOf" srcId="{99540530-F3DA-4E89-9D80-E4E85333FBD2}" destId="{1160E2A8-2C32-433A-B634-5AD84898113F}" srcOrd="19" destOrd="0" presId="urn:microsoft.com/office/officeart/2005/8/layout/hierarchy3"/>
    <dgm:cxn modelId="{BCCDD008-0241-4761-ACA8-48CF63CAA7C8}" type="presParOf" srcId="{8289182F-108D-4723-AD30-3AC382120718}" destId="{940A6DB0-E532-4BB0-AE4B-367DA60531A7}" srcOrd="2" destOrd="0" presId="urn:microsoft.com/office/officeart/2005/8/layout/hierarchy3"/>
    <dgm:cxn modelId="{263F6E0D-2C30-4920-A0CD-FACEC7399E7B}" type="presParOf" srcId="{940A6DB0-E532-4BB0-AE4B-367DA60531A7}" destId="{BDBC6D8E-7DE9-41D6-93A4-40D424168188}" srcOrd="0" destOrd="0" presId="urn:microsoft.com/office/officeart/2005/8/layout/hierarchy3"/>
    <dgm:cxn modelId="{11B6F206-5637-421F-AA32-80B52B96A4E7}" type="presParOf" srcId="{BDBC6D8E-7DE9-41D6-93A4-40D424168188}" destId="{721DB29B-463F-44FD-AC6B-EF06272A371A}" srcOrd="0" destOrd="0" presId="urn:microsoft.com/office/officeart/2005/8/layout/hierarchy3"/>
    <dgm:cxn modelId="{C2AF8CA4-235B-4E5E-99C0-3A660BD8F68E}" type="presParOf" srcId="{BDBC6D8E-7DE9-41D6-93A4-40D424168188}" destId="{907F26B5-AE20-412B-A0D5-A3E6CBE16CC3}" srcOrd="1" destOrd="0" presId="urn:microsoft.com/office/officeart/2005/8/layout/hierarchy3"/>
    <dgm:cxn modelId="{C0F8848F-F1FD-4268-9912-FA49E537B88F}" type="presParOf" srcId="{940A6DB0-E532-4BB0-AE4B-367DA60531A7}" destId="{1F205F67-889F-45C6-8CF7-DA42FD0D3DA7}" srcOrd="1" destOrd="0" presId="urn:microsoft.com/office/officeart/2005/8/layout/hierarchy3"/>
    <dgm:cxn modelId="{35467FDF-2CC6-4D72-9D56-C5ED2BCEE944}" type="presParOf" srcId="{1F205F67-889F-45C6-8CF7-DA42FD0D3DA7}" destId="{428BF569-4C88-47C6-B787-CB37C47D4F12}" srcOrd="0" destOrd="0" presId="urn:microsoft.com/office/officeart/2005/8/layout/hierarchy3"/>
    <dgm:cxn modelId="{099A1216-CE05-4890-AF36-A33A960AC814}" type="presParOf" srcId="{1F205F67-889F-45C6-8CF7-DA42FD0D3DA7}" destId="{0A8E8152-69CD-429A-AD06-A342EE483313}" srcOrd="1" destOrd="0" presId="urn:microsoft.com/office/officeart/2005/8/layout/hierarchy3"/>
    <dgm:cxn modelId="{FD17569E-1F50-402B-B87A-2403AF1830FE}" type="presParOf" srcId="{1F205F67-889F-45C6-8CF7-DA42FD0D3DA7}" destId="{C92A6296-22E7-4DC1-9200-13CF0394EABE}" srcOrd="2" destOrd="0" presId="urn:microsoft.com/office/officeart/2005/8/layout/hierarchy3"/>
    <dgm:cxn modelId="{3A16F350-40ED-45F7-8D8A-F83A566924D4}" type="presParOf" srcId="{1F205F67-889F-45C6-8CF7-DA42FD0D3DA7}" destId="{662DEE13-EDF6-4389-8A4E-16D4D3E0022E}" srcOrd="3" destOrd="0" presId="urn:microsoft.com/office/officeart/2005/8/layout/hierarchy3"/>
    <dgm:cxn modelId="{6B9FBB94-11AE-4AAE-BFFD-BDD6374B8D6F}" type="presParOf" srcId="{1F205F67-889F-45C6-8CF7-DA42FD0D3DA7}" destId="{C62BB713-3E81-4078-B86B-B76C624BD01C}" srcOrd="4" destOrd="0" presId="urn:microsoft.com/office/officeart/2005/8/layout/hierarchy3"/>
    <dgm:cxn modelId="{4B074795-C1C4-4161-BF1C-8C9E2D5F9F83}" type="presParOf" srcId="{1F205F67-889F-45C6-8CF7-DA42FD0D3DA7}" destId="{DD9ADD06-F838-4AE4-99B4-253EA9C72230}" srcOrd="5" destOrd="0" presId="urn:microsoft.com/office/officeart/2005/8/layout/hierarchy3"/>
    <dgm:cxn modelId="{AF6A508E-9662-4CED-907A-DA3379A9BA4B}" type="presParOf" srcId="{1F205F67-889F-45C6-8CF7-DA42FD0D3DA7}" destId="{B447E54D-0F49-4571-838E-247912E2B2A9}" srcOrd="6" destOrd="0" presId="urn:microsoft.com/office/officeart/2005/8/layout/hierarchy3"/>
    <dgm:cxn modelId="{7EE823FA-9A61-4CD4-A602-E85A4E8C4E34}" type="presParOf" srcId="{1F205F67-889F-45C6-8CF7-DA42FD0D3DA7}" destId="{0EEA617F-2E2F-472C-AE0B-58759E021BE5}" srcOrd="7" destOrd="0" presId="urn:microsoft.com/office/officeart/2005/8/layout/hierarchy3"/>
    <dgm:cxn modelId="{5934E0A8-A067-48B4-B120-D2689907382B}" type="presParOf" srcId="{1F205F67-889F-45C6-8CF7-DA42FD0D3DA7}" destId="{077DDFAD-F0F5-4B1A-B895-9378582B504A}" srcOrd="8" destOrd="0" presId="urn:microsoft.com/office/officeart/2005/8/layout/hierarchy3"/>
    <dgm:cxn modelId="{7062D65B-0F9A-4411-A4A6-8976B5BF93E2}" type="presParOf" srcId="{1F205F67-889F-45C6-8CF7-DA42FD0D3DA7}" destId="{C7B313F7-7BD0-4D37-9CF2-4D1C7BFDF61E}" srcOrd="9" destOrd="0" presId="urn:microsoft.com/office/officeart/2005/8/layout/hierarchy3"/>
    <dgm:cxn modelId="{DFA34E32-8EE3-4F7F-A17E-CC779D131E0E}" type="presParOf" srcId="{1F205F67-889F-45C6-8CF7-DA42FD0D3DA7}" destId="{E796A6B9-8A6A-4919-B79A-506917B21ECC}" srcOrd="10" destOrd="0" presId="urn:microsoft.com/office/officeart/2005/8/layout/hierarchy3"/>
    <dgm:cxn modelId="{94769F96-4587-483B-B173-61E94274DFEA}" type="presParOf" srcId="{1F205F67-889F-45C6-8CF7-DA42FD0D3DA7}" destId="{BB15EA45-FD1B-4DA6-B755-A9E852315618}" srcOrd="11" destOrd="0" presId="urn:microsoft.com/office/officeart/2005/8/layout/hierarchy3"/>
    <dgm:cxn modelId="{15EA8047-B2A0-452E-98BB-31F5CBAA69D5}" type="presParOf" srcId="{1F205F67-889F-45C6-8CF7-DA42FD0D3DA7}" destId="{7DBA1240-44FE-481D-9797-FCE40543C968}" srcOrd="12" destOrd="0" presId="urn:microsoft.com/office/officeart/2005/8/layout/hierarchy3"/>
    <dgm:cxn modelId="{972948BE-262A-4B53-AF43-6FBAC9E4BBB8}" type="presParOf" srcId="{1F205F67-889F-45C6-8CF7-DA42FD0D3DA7}" destId="{A05B4301-B282-43E1-A62B-04B1B38B544F}" srcOrd="13" destOrd="0" presId="urn:microsoft.com/office/officeart/2005/8/layout/hierarchy3"/>
    <dgm:cxn modelId="{59BA02D0-E8B2-4A64-B268-1604075CB313}" type="presParOf" srcId="{1F205F67-889F-45C6-8CF7-DA42FD0D3DA7}" destId="{E132431B-09E8-493C-B2CF-E4659C4CC93D}" srcOrd="14" destOrd="0" presId="urn:microsoft.com/office/officeart/2005/8/layout/hierarchy3"/>
    <dgm:cxn modelId="{DD68F5B7-4B66-4CEB-BE3C-EA5D9433709B}" type="presParOf" srcId="{1F205F67-889F-45C6-8CF7-DA42FD0D3DA7}" destId="{E5B75ACA-F61C-4FDE-A2B1-11720EDF0F1E}" srcOrd="15" destOrd="0" presId="urn:microsoft.com/office/officeart/2005/8/layout/hierarchy3"/>
    <dgm:cxn modelId="{4A19483A-4368-4A43-B7B5-603C31BE645D}" type="presParOf" srcId="{1F205F67-889F-45C6-8CF7-DA42FD0D3DA7}" destId="{DEE9C7D5-768D-4356-A789-49ECA8B67AB1}" srcOrd="16" destOrd="0" presId="urn:microsoft.com/office/officeart/2005/8/layout/hierarchy3"/>
    <dgm:cxn modelId="{70B108E0-B2E5-46E9-8E1F-E142D4D53BA7}" type="presParOf" srcId="{1F205F67-889F-45C6-8CF7-DA42FD0D3DA7}" destId="{633B6C67-A659-4DE0-BD9B-79DAF1EC34D4}" srcOrd="17" destOrd="0" presId="urn:microsoft.com/office/officeart/2005/8/layout/hierarchy3"/>
    <dgm:cxn modelId="{03ABB624-3F8B-4E39-B414-D1C44F49709D}" type="presParOf" srcId="{1F205F67-889F-45C6-8CF7-DA42FD0D3DA7}" destId="{A2E2557B-F8A0-4CC7-B551-589032CC8BF8}" srcOrd="18" destOrd="0" presId="urn:microsoft.com/office/officeart/2005/8/layout/hierarchy3"/>
    <dgm:cxn modelId="{D7356542-2356-4DD7-AB53-BA15961812C1}" type="presParOf" srcId="{1F205F67-889F-45C6-8CF7-DA42FD0D3DA7}" destId="{2DE5A9E0-C105-47D9-B4AA-5F514152DB23}" srcOrd="19" destOrd="0" presId="urn:microsoft.com/office/officeart/2005/8/layout/hierarchy3"/>
    <dgm:cxn modelId="{67A75747-F1AD-47DB-92D1-193156FB7FC2}" type="presParOf" srcId="{1F205F67-889F-45C6-8CF7-DA42FD0D3DA7}" destId="{912984FC-6A2F-4A5A-A6E6-BFD937D09F82}" srcOrd="20" destOrd="0" presId="urn:microsoft.com/office/officeart/2005/8/layout/hierarchy3"/>
    <dgm:cxn modelId="{B3D13E14-1406-4BF5-B4AD-9247EFC41A45}" type="presParOf" srcId="{1F205F67-889F-45C6-8CF7-DA42FD0D3DA7}" destId="{008648E8-6256-46D3-83DE-A6BEC8207D96}" srcOrd="21" destOrd="0" presId="urn:microsoft.com/office/officeart/2005/8/layout/hierarchy3"/>
    <dgm:cxn modelId="{6F4D9C82-FDC5-4827-A6CD-94A2185FB29F}" type="presParOf" srcId="{1F205F67-889F-45C6-8CF7-DA42FD0D3DA7}" destId="{F38D6118-42DF-4D0A-8EAD-BD0C0EC5C9B8}" srcOrd="22" destOrd="0" presId="urn:microsoft.com/office/officeart/2005/8/layout/hierarchy3"/>
    <dgm:cxn modelId="{52FACDC1-2332-4774-A4E6-CEF980ED60D1}" type="presParOf" srcId="{1F205F67-889F-45C6-8CF7-DA42FD0D3DA7}" destId="{F7724284-8761-43C5-B7FF-DCD0CE9DC99A}" srcOrd="23" destOrd="0" presId="urn:microsoft.com/office/officeart/2005/8/layout/hierarchy3"/>
    <dgm:cxn modelId="{1E7D6515-8466-4B59-8CD1-2F65BB437FEE}" type="presParOf" srcId="{1F205F67-889F-45C6-8CF7-DA42FD0D3DA7}" destId="{C831DC92-F42C-492A-AC9B-E1136B45CC16}" srcOrd="24" destOrd="0" presId="urn:microsoft.com/office/officeart/2005/8/layout/hierarchy3"/>
    <dgm:cxn modelId="{CFECFFD3-DCA5-4EC1-8A48-AEAA48B62819}" type="presParOf" srcId="{1F205F67-889F-45C6-8CF7-DA42FD0D3DA7}" destId="{4876DAEB-7CEE-4926-B7D7-37BCC185271B}" srcOrd="25" destOrd="0" presId="urn:microsoft.com/office/officeart/2005/8/layout/hierarchy3"/>
    <dgm:cxn modelId="{9539C33B-C7F2-4E5D-A4BE-64229E64595F}" type="presParOf" srcId="{1F205F67-889F-45C6-8CF7-DA42FD0D3DA7}" destId="{093CCEC4-8A98-456F-9CF3-502C6064FCAC}" srcOrd="26" destOrd="0" presId="urn:microsoft.com/office/officeart/2005/8/layout/hierarchy3"/>
    <dgm:cxn modelId="{90E3C7A5-5EFE-4905-9B60-9298D689405B}" type="presParOf" srcId="{1F205F67-889F-45C6-8CF7-DA42FD0D3DA7}" destId="{03C679E2-7DAB-419C-A4FB-5EB7DFDE0599}" srcOrd="2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2C6919-C375-4F29-AD98-18DF1233E72A}" type="doc">
      <dgm:prSet loTypeId="urn:microsoft.com/office/officeart/2005/8/layout/radial6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F1C28730-4602-4F00-88E3-2D16246ED87A}">
      <dgm:prSet phldrT="[Text]"/>
      <dgm:spPr/>
      <dgm:t>
        <a:bodyPr/>
        <a:lstStyle/>
        <a:p>
          <a:r>
            <a:rPr lang="en-US"/>
            <a:t>What did we learn</a:t>
          </a:r>
        </a:p>
      </dgm:t>
    </dgm:pt>
    <dgm:pt modelId="{19F272B6-6971-44F2-9C01-C2AB2806B0B8}" type="parTrans" cxnId="{FF4DC495-6B41-4372-99A9-E5379E258C04}">
      <dgm:prSet/>
      <dgm:spPr/>
      <dgm:t>
        <a:bodyPr/>
        <a:lstStyle/>
        <a:p>
          <a:endParaRPr lang="en-US"/>
        </a:p>
      </dgm:t>
    </dgm:pt>
    <dgm:pt modelId="{9B9169D6-DC93-4C35-A41E-56B30F36BE07}" type="sibTrans" cxnId="{FF4DC495-6B41-4372-99A9-E5379E258C04}">
      <dgm:prSet/>
      <dgm:spPr/>
      <dgm:t>
        <a:bodyPr/>
        <a:lstStyle/>
        <a:p>
          <a:endParaRPr lang="en-US"/>
        </a:p>
      </dgm:t>
    </dgm:pt>
    <dgm:pt modelId="{34732843-F79B-44D1-ACA5-8842686E55EF}">
      <dgm:prSet phldrT="[Text]" custT="1"/>
      <dgm:spPr/>
      <dgm:t>
        <a:bodyPr/>
        <a:lstStyle/>
        <a:p>
          <a:pPr rtl="0"/>
          <a:r>
            <a:rPr lang="en-US" sz="900"/>
            <a:t>Organized information</a:t>
          </a:r>
          <a:r>
            <a:rPr lang="en-US" sz="900">
              <a:latin typeface="Arial"/>
            </a:rPr>
            <a:t> </a:t>
          </a:r>
          <a:endParaRPr lang="en-US" sz="900"/>
        </a:p>
      </dgm:t>
    </dgm:pt>
    <dgm:pt modelId="{5C1E7E5E-915A-4A06-955B-8B95C15A4BA1}" type="parTrans" cxnId="{BA22BA24-BE3B-41C2-AF5F-EE123FB317C7}">
      <dgm:prSet/>
      <dgm:spPr/>
      <dgm:t>
        <a:bodyPr/>
        <a:lstStyle/>
        <a:p>
          <a:endParaRPr lang="en-US"/>
        </a:p>
      </dgm:t>
    </dgm:pt>
    <dgm:pt modelId="{E346AA96-29F2-4113-946F-76384C66A3B7}" type="sibTrans" cxnId="{BA22BA24-BE3B-41C2-AF5F-EE123FB317C7}">
      <dgm:prSet/>
      <dgm:spPr/>
      <dgm:t>
        <a:bodyPr/>
        <a:lstStyle/>
        <a:p>
          <a:endParaRPr lang="en-US"/>
        </a:p>
      </dgm:t>
    </dgm:pt>
    <dgm:pt modelId="{BD2125BE-E651-4AF5-AC08-1046EB300910}">
      <dgm:prSet phldrT="[Text]" custT="1"/>
      <dgm:spPr/>
      <dgm:t>
        <a:bodyPr/>
        <a:lstStyle/>
        <a:p>
          <a:pPr rtl="0"/>
          <a:r>
            <a:rPr lang="en-US" sz="800"/>
            <a:t>Making user workflow enjoyable</a:t>
          </a:r>
          <a:r>
            <a:rPr lang="en-US" sz="800">
              <a:latin typeface="Arial"/>
            </a:rPr>
            <a:t> </a:t>
          </a:r>
          <a:endParaRPr lang="en-US" sz="800"/>
        </a:p>
      </dgm:t>
    </dgm:pt>
    <dgm:pt modelId="{B21D0FE8-1FC1-4892-A627-EB0ECEC573D5}" type="parTrans" cxnId="{52BD6AE4-066B-4488-A868-188DF404C926}">
      <dgm:prSet/>
      <dgm:spPr/>
      <dgm:t>
        <a:bodyPr/>
        <a:lstStyle/>
        <a:p>
          <a:endParaRPr lang="en-US"/>
        </a:p>
      </dgm:t>
    </dgm:pt>
    <dgm:pt modelId="{96C8386B-7308-4D6A-A531-6F74F8DFDF14}" type="sibTrans" cxnId="{52BD6AE4-066B-4488-A868-188DF404C926}">
      <dgm:prSet/>
      <dgm:spPr/>
      <dgm:t>
        <a:bodyPr/>
        <a:lstStyle/>
        <a:p>
          <a:endParaRPr lang="en-US"/>
        </a:p>
      </dgm:t>
    </dgm:pt>
    <dgm:pt modelId="{72B788BA-73CD-4CE4-9570-3CF28A5E91D2}">
      <dgm:prSet phldrT="[Text]"/>
      <dgm:spPr/>
      <dgm:t>
        <a:bodyPr/>
        <a:lstStyle/>
        <a:p>
          <a:pPr rtl="0"/>
          <a:r>
            <a:rPr lang="en-US"/>
            <a:t>Fully functional prototypes without it being confusing for the reader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2D877553-729B-4508-94A7-3BA23D028888}" type="parTrans" cxnId="{7D2D02FB-E673-4393-A9F1-E9BE1E29C3C0}">
      <dgm:prSet/>
      <dgm:spPr/>
      <dgm:t>
        <a:bodyPr/>
        <a:lstStyle/>
        <a:p>
          <a:endParaRPr lang="en-US"/>
        </a:p>
      </dgm:t>
    </dgm:pt>
    <dgm:pt modelId="{5EDB83C1-933B-4E9C-B330-6C71997DAB7A}" type="sibTrans" cxnId="{7D2D02FB-E673-4393-A9F1-E9BE1E29C3C0}">
      <dgm:prSet/>
      <dgm:spPr/>
      <dgm:t>
        <a:bodyPr/>
        <a:lstStyle/>
        <a:p>
          <a:endParaRPr lang="en-US"/>
        </a:p>
      </dgm:t>
    </dgm:pt>
    <dgm:pt modelId="{9A04ED93-DCA1-4250-A3C6-56614EF510F0}" type="pres">
      <dgm:prSet presAssocID="{922C6919-C375-4F29-AD98-18DF1233E72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C141860-F8B2-440D-8101-3D5968F0A258}" type="pres">
      <dgm:prSet presAssocID="{F1C28730-4602-4F00-88E3-2D16246ED87A}" presName="centerShape" presStyleLbl="node0" presStyleIdx="0" presStyleCnt="1"/>
      <dgm:spPr/>
    </dgm:pt>
    <dgm:pt modelId="{61A628E9-3064-4D5C-8DC3-B30798A00E7F}" type="pres">
      <dgm:prSet presAssocID="{34732843-F79B-44D1-ACA5-8842686E55EF}" presName="node" presStyleLbl="node1" presStyleIdx="0" presStyleCnt="3" custScaleX="149393" custScaleY="137483">
        <dgm:presLayoutVars>
          <dgm:bulletEnabled val="1"/>
        </dgm:presLayoutVars>
      </dgm:prSet>
      <dgm:spPr/>
    </dgm:pt>
    <dgm:pt modelId="{9837E647-0570-4478-88CA-FD382E9E6221}" type="pres">
      <dgm:prSet presAssocID="{34732843-F79B-44D1-ACA5-8842686E55EF}" presName="dummy" presStyleCnt="0"/>
      <dgm:spPr/>
    </dgm:pt>
    <dgm:pt modelId="{AB222F9F-140C-4FD5-AA97-B291AAE23D1C}" type="pres">
      <dgm:prSet presAssocID="{E346AA96-29F2-4113-946F-76384C66A3B7}" presName="sibTrans" presStyleLbl="sibTrans2D1" presStyleIdx="0" presStyleCnt="3"/>
      <dgm:spPr/>
    </dgm:pt>
    <dgm:pt modelId="{6486DD86-14CD-458C-98C1-CD7E0639CFA9}" type="pres">
      <dgm:prSet presAssocID="{BD2125BE-E651-4AF5-AC08-1046EB300910}" presName="node" presStyleLbl="node1" presStyleIdx="1" presStyleCnt="3" custScaleX="138734" custScaleY="138528">
        <dgm:presLayoutVars>
          <dgm:bulletEnabled val="1"/>
        </dgm:presLayoutVars>
      </dgm:prSet>
      <dgm:spPr/>
    </dgm:pt>
    <dgm:pt modelId="{FCB73DFF-37F2-46CD-9ED8-5122565AC297}" type="pres">
      <dgm:prSet presAssocID="{BD2125BE-E651-4AF5-AC08-1046EB300910}" presName="dummy" presStyleCnt="0"/>
      <dgm:spPr/>
    </dgm:pt>
    <dgm:pt modelId="{221E8FE4-8EB0-4E0C-A15B-05C29B65E652}" type="pres">
      <dgm:prSet presAssocID="{96C8386B-7308-4D6A-A531-6F74F8DFDF14}" presName="sibTrans" presStyleLbl="sibTrans2D1" presStyleIdx="1" presStyleCnt="3"/>
      <dgm:spPr/>
    </dgm:pt>
    <dgm:pt modelId="{F1FC0D13-1F5B-4A4C-85B0-995F1756F5E2}" type="pres">
      <dgm:prSet presAssocID="{72B788BA-73CD-4CE4-9570-3CF28A5E91D2}" presName="node" presStyleLbl="node1" presStyleIdx="2" presStyleCnt="3" custScaleX="148113" custScaleY="124903">
        <dgm:presLayoutVars>
          <dgm:bulletEnabled val="1"/>
        </dgm:presLayoutVars>
      </dgm:prSet>
      <dgm:spPr/>
    </dgm:pt>
    <dgm:pt modelId="{170B7B64-D653-47D4-A700-1101D908ED8C}" type="pres">
      <dgm:prSet presAssocID="{72B788BA-73CD-4CE4-9570-3CF28A5E91D2}" presName="dummy" presStyleCnt="0"/>
      <dgm:spPr/>
    </dgm:pt>
    <dgm:pt modelId="{B95186B1-4C17-4FE2-9E78-F4C3D8C1AC2C}" type="pres">
      <dgm:prSet presAssocID="{5EDB83C1-933B-4E9C-B330-6C71997DAB7A}" presName="sibTrans" presStyleLbl="sibTrans2D1" presStyleIdx="2" presStyleCnt="3"/>
      <dgm:spPr/>
    </dgm:pt>
  </dgm:ptLst>
  <dgm:cxnLst>
    <dgm:cxn modelId="{BA22BA24-BE3B-41C2-AF5F-EE123FB317C7}" srcId="{F1C28730-4602-4F00-88E3-2D16246ED87A}" destId="{34732843-F79B-44D1-ACA5-8842686E55EF}" srcOrd="0" destOrd="0" parTransId="{5C1E7E5E-915A-4A06-955B-8B95C15A4BA1}" sibTransId="{E346AA96-29F2-4113-946F-76384C66A3B7}"/>
    <dgm:cxn modelId="{A08A7526-4ECA-4604-8285-DA3869CA87CB}" type="presOf" srcId="{BD2125BE-E651-4AF5-AC08-1046EB300910}" destId="{6486DD86-14CD-458C-98C1-CD7E0639CFA9}" srcOrd="0" destOrd="0" presId="urn:microsoft.com/office/officeart/2005/8/layout/radial6"/>
    <dgm:cxn modelId="{CECFD02D-2922-4584-BBD0-0234D445A3D2}" type="presOf" srcId="{72B788BA-73CD-4CE4-9570-3CF28A5E91D2}" destId="{F1FC0D13-1F5B-4A4C-85B0-995F1756F5E2}" srcOrd="0" destOrd="0" presId="urn:microsoft.com/office/officeart/2005/8/layout/radial6"/>
    <dgm:cxn modelId="{716F4A64-CFB2-4F13-8F2B-DDE307A4F8FF}" type="presOf" srcId="{34732843-F79B-44D1-ACA5-8842686E55EF}" destId="{61A628E9-3064-4D5C-8DC3-B30798A00E7F}" srcOrd="0" destOrd="0" presId="urn:microsoft.com/office/officeart/2005/8/layout/radial6"/>
    <dgm:cxn modelId="{0D09A57C-048F-4419-B1C8-A4C47A21F854}" type="presOf" srcId="{F1C28730-4602-4F00-88E3-2D16246ED87A}" destId="{CC141860-F8B2-440D-8101-3D5968F0A258}" srcOrd="0" destOrd="0" presId="urn:microsoft.com/office/officeart/2005/8/layout/radial6"/>
    <dgm:cxn modelId="{BE142486-D495-4147-B7FA-444C798B38FD}" type="presOf" srcId="{96C8386B-7308-4D6A-A531-6F74F8DFDF14}" destId="{221E8FE4-8EB0-4E0C-A15B-05C29B65E652}" srcOrd="0" destOrd="0" presId="urn:microsoft.com/office/officeart/2005/8/layout/radial6"/>
    <dgm:cxn modelId="{FF4DC495-6B41-4372-99A9-E5379E258C04}" srcId="{922C6919-C375-4F29-AD98-18DF1233E72A}" destId="{F1C28730-4602-4F00-88E3-2D16246ED87A}" srcOrd="0" destOrd="0" parTransId="{19F272B6-6971-44F2-9C01-C2AB2806B0B8}" sibTransId="{9B9169D6-DC93-4C35-A41E-56B30F36BE07}"/>
    <dgm:cxn modelId="{734F4AB6-6956-4C60-B5F0-292185B391CC}" type="presOf" srcId="{5EDB83C1-933B-4E9C-B330-6C71997DAB7A}" destId="{B95186B1-4C17-4FE2-9E78-F4C3D8C1AC2C}" srcOrd="0" destOrd="0" presId="urn:microsoft.com/office/officeart/2005/8/layout/radial6"/>
    <dgm:cxn modelId="{714BAFD7-0FD8-4D68-BBE0-C5764ACE5D7C}" type="presOf" srcId="{922C6919-C375-4F29-AD98-18DF1233E72A}" destId="{9A04ED93-DCA1-4250-A3C6-56614EF510F0}" srcOrd="0" destOrd="0" presId="urn:microsoft.com/office/officeart/2005/8/layout/radial6"/>
    <dgm:cxn modelId="{70CDC5DD-5170-4813-9D14-C3F9F534D847}" type="presOf" srcId="{E346AA96-29F2-4113-946F-76384C66A3B7}" destId="{AB222F9F-140C-4FD5-AA97-B291AAE23D1C}" srcOrd="0" destOrd="0" presId="urn:microsoft.com/office/officeart/2005/8/layout/radial6"/>
    <dgm:cxn modelId="{52BD6AE4-066B-4488-A868-188DF404C926}" srcId="{F1C28730-4602-4F00-88E3-2D16246ED87A}" destId="{BD2125BE-E651-4AF5-AC08-1046EB300910}" srcOrd="1" destOrd="0" parTransId="{B21D0FE8-1FC1-4892-A627-EB0ECEC573D5}" sibTransId="{96C8386B-7308-4D6A-A531-6F74F8DFDF14}"/>
    <dgm:cxn modelId="{7D2D02FB-E673-4393-A9F1-E9BE1E29C3C0}" srcId="{F1C28730-4602-4F00-88E3-2D16246ED87A}" destId="{72B788BA-73CD-4CE4-9570-3CF28A5E91D2}" srcOrd="2" destOrd="0" parTransId="{2D877553-729B-4508-94A7-3BA23D028888}" sibTransId="{5EDB83C1-933B-4E9C-B330-6C71997DAB7A}"/>
    <dgm:cxn modelId="{F6756649-5186-4DA7-9B5E-B4F454DCD5C2}" type="presParOf" srcId="{9A04ED93-DCA1-4250-A3C6-56614EF510F0}" destId="{CC141860-F8B2-440D-8101-3D5968F0A258}" srcOrd="0" destOrd="0" presId="urn:microsoft.com/office/officeart/2005/8/layout/radial6"/>
    <dgm:cxn modelId="{26FA6638-10C2-47CD-890B-3856BDCCF8DE}" type="presParOf" srcId="{9A04ED93-DCA1-4250-A3C6-56614EF510F0}" destId="{61A628E9-3064-4D5C-8DC3-B30798A00E7F}" srcOrd="1" destOrd="0" presId="urn:microsoft.com/office/officeart/2005/8/layout/radial6"/>
    <dgm:cxn modelId="{AE2F984B-58F7-4754-B706-68C4D8F0E98C}" type="presParOf" srcId="{9A04ED93-DCA1-4250-A3C6-56614EF510F0}" destId="{9837E647-0570-4478-88CA-FD382E9E6221}" srcOrd="2" destOrd="0" presId="urn:microsoft.com/office/officeart/2005/8/layout/radial6"/>
    <dgm:cxn modelId="{E0E018AA-9D29-42FE-B16E-BD79A8B28276}" type="presParOf" srcId="{9A04ED93-DCA1-4250-A3C6-56614EF510F0}" destId="{AB222F9F-140C-4FD5-AA97-B291AAE23D1C}" srcOrd="3" destOrd="0" presId="urn:microsoft.com/office/officeart/2005/8/layout/radial6"/>
    <dgm:cxn modelId="{3B2C87C7-C253-4778-928B-60BDF53CD7B8}" type="presParOf" srcId="{9A04ED93-DCA1-4250-A3C6-56614EF510F0}" destId="{6486DD86-14CD-458C-98C1-CD7E0639CFA9}" srcOrd="4" destOrd="0" presId="urn:microsoft.com/office/officeart/2005/8/layout/radial6"/>
    <dgm:cxn modelId="{00EE86BA-0365-4EB6-B078-A0514141DB5B}" type="presParOf" srcId="{9A04ED93-DCA1-4250-A3C6-56614EF510F0}" destId="{FCB73DFF-37F2-46CD-9ED8-5122565AC297}" srcOrd="5" destOrd="0" presId="urn:microsoft.com/office/officeart/2005/8/layout/radial6"/>
    <dgm:cxn modelId="{C397C6DD-3527-42DD-A5D7-4C02F28C907C}" type="presParOf" srcId="{9A04ED93-DCA1-4250-A3C6-56614EF510F0}" destId="{221E8FE4-8EB0-4E0C-A15B-05C29B65E652}" srcOrd="6" destOrd="0" presId="urn:microsoft.com/office/officeart/2005/8/layout/radial6"/>
    <dgm:cxn modelId="{1B2154BD-7515-49CF-B735-D7C237E07913}" type="presParOf" srcId="{9A04ED93-DCA1-4250-A3C6-56614EF510F0}" destId="{F1FC0D13-1F5B-4A4C-85B0-995F1756F5E2}" srcOrd="7" destOrd="0" presId="urn:microsoft.com/office/officeart/2005/8/layout/radial6"/>
    <dgm:cxn modelId="{BA4AAA7A-C29B-4E9B-806F-D9839417B0C1}" type="presParOf" srcId="{9A04ED93-DCA1-4250-A3C6-56614EF510F0}" destId="{170B7B64-D653-47D4-A700-1101D908ED8C}" srcOrd="8" destOrd="0" presId="urn:microsoft.com/office/officeart/2005/8/layout/radial6"/>
    <dgm:cxn modelId="{9F2B1B35-EB6C-4A99-8AFB-3CDD1480555A}" type="presParOf" srcId="{9A04ED93-DCA1-4250-A3C6-56614EF510F0}" destId="{B95186B1-4C17-4FE2-9E78-F4C3D8C1AC2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55A242-67D9-448A-AB8D-F85D322F1F8D}" type="doc">
      <dgm:prSet loTypeId="urn:microsoft.com/office/officeart/2005/8/layout/v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F7AB947-A60C-4E96-BFF5-A8DCD889E06F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b="0" i="0"/>
            <a:t>What we learnt </a:t>
          </a:r>
          <a:endParaRPr lang="en-US"/>
        </a:p>
      </dgm:t>
    </dgm:pt>
    <dgm:pt modelId="{B2F27A5A-77E6-4345-950B-90297095606D}" type="parTrans" cxnId="{F394AE42-3873-4E47-8DF4-6CBD30C22600}">
      <dgm:prSet/>
      <dgm:spPr/>
      <dgm:t>
        <a:bodyPr/>
        <a:lstStyle/>
        <a:p>
          <a:endParaRPr lang="en-US"/>
        </a:p>
      </dgm:t>
    </dgm:pt>
    <dgm:pt modelId="{1741E51B-63AF-4625-AFB9-9CF5EA1972F4}" type="sibTrans" cxnId="{F394AE42-3873-4E47-8DF4-6CBD30C22600}">
      <dgm:prSet/>
      <dgm:spPr/>
      <dgm:t>
        <a:bodyPr/>
        <a:lstStyle/>
        <a:p>
          <a:endParaRPr lang="en-US"/>
        </a:p>
      </dgm:t>
    </dgm:pt>
    <dgm:pt modelId="{DF30BF61-1045-4B9C-90A8-3C1F9AD18B15}">
      <dgm:prSet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0" i="0"/>
            <a:t>What did we change </a:t>
          </a:r>
          <a:endParaRPr lang="en-US"/>
        </a:p>
      </dgm:t>
    </dgm:pt>
    <dgm:pt modelId="{8B43FD6B-A603-44F8-A1A3-CA8ED9A2EE6C}" type="parTrans" cxnId="{107F74C3-95DC-4F11-8FE1-2AA94B71AF7B}">
      <dgm:prSet/>
      <dgm:spPr/>
      <dgm:t>
        <a:bodyPr/>
        <a:lstStyle/>
        <a:p>
          <a:endParaRPr lang="en-US"/>
        </a:p>
      </dgm:t>
    </dgm:pt>
    <dgm:pt modelId="{7F41205D-A24A-4ABD-BAD4-60FA99F8FBB1}" type="sibTrans" cxnId="{107F74C3-95DC-4F11-8FE1-2AA94B71AF7B}">
      <dgm:prSet/>
      <dgm:spPr/>
      <dgm:t>
        <a:bodyPr/>
        <a:lstStyle/>
        <a:p>
          <a:endParaRPr lang="en-US"/>
        </a:p>
      </dgm:t>
    </dgm:pt>
    <dgm:pt modelId="{FB691940-743D-401D-854A-501AD196B4BA}" type="pres">
      <dgm:prSet presAssocID="{9355A242-67D9-448A-AB8D-F85D322F1F8D}" presName="linear" presStyleCnt="0">
        <dgm:presLayoutVars>
          <dgm:animLvl val="lvl"/>
          <dgm:resizeHandles val="exact"/>
        </dgm:presLayoutVars>
      </dgm:prSet>
      <dgm:spPr/>
    </dgm:pt>
    <dgm:pt modelId="{00DC691E-8B01-4488-837A-8B78DAB664C4}" type="pres">
      <dgm:prSet presAssocID="{CF7AB947-A60C-4E96-BFF5-A8DCD889E0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51489CB-D6D6-4CC9-AC3D-7ED42A005FE7}" type="pres">
      <dgm:prSet presAssocID="{1741E51B-63AF-4625-AFB9-9CF5EA1972F4}" presName="spacer" presStyleCnt="0"/>
      <dgm:spPr/>
    </dgm:pt>
    <dgm:pt modelId="{D6EDC6DF-C9A7-4B1A-8215-A7D017AE777B}" type="pres">
      <dgm:prSet presAssocID="{DF30BF61-1045-4B9C-90A8-3C1F9AD18B1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BD0B001-D520-404A-ACC0-C5896E5E5AD8}" type="presOf" srcId="{CF7AB947-A60C-4E96-BFF5-A8DCD889E06F}" destId="{00DC691E-8B01-4488-837A-8B78DAB664C4}" srcOrd="0" destOrd="0" presId="urn:microsoft.com/office/officeart/2005/8/layout/vList2"/>
    <dgm:cxn modelId="{6197F634-8BAF-47A2-B810-21275F82FA36}" type="presOf" srcId="{DF30BF61-1045-4B9C-90A8-3C1F9AD18B15}" destId="{D6EDC6DF-C9A7-4B1A-8215-A7D017AE777B}" srcOrd="0" destOrd="0" presId="urn:microsoft.com/office/officeart/2005/8/layout/vList2"/>
    <dgm:cxn modelId="{F394AE42-3873-4E47-8DF4-6CBD30C22600}" srcId="{9355A242-67D9-448A-AB8D-F85D322F1F8D}" destId="{CF7AB947-A60C-4E96-BFF5-A8DCD889E06F}" srcOrd="0" destOrd="0" parTransId="{B2F27A5A-77E6-4345-950B-90297095606D}" sibTransId="{1741E51B-63AF-4625-AFB9-9CF5EA1972F4}"/>
    <dgm:cxn modelId="{F8AD387C-2EE8-4123-AC55-DEE4DF1F38D3}" type="presOf" srcId="{9355A242-67D9-448A-AB8D-F85D322F1F8D}" destId="{FB691940-743D-401D-854A-501AD196B4BA}" srcOrd="0" destOrd="0" presId="urn:microsoft.com/office/officeart/2005/8/layout/vList2"/>
    <dgm:cxn modelId="{107F74C3-95DC-4F11-8FE1-2AA94B71AF7B}" srcId="{9355A242-67D9-448A-AB8D-F85D322F1F8D}" destId="{DF30BF61-1045-4B9C-90A8-3C1F9AD18B15}" srcOrd="1" destOrd="0" parTransId="{8B43FD6B-A603-44F8-A1A3-CA8ED9A2EE6C}" sibTransId="{7F41205D-A24A-4ABD-BAD4-60FA99F8FBB1}"/>
    <dgm:cxn modelId="{26A5CF42-996D-4940-B3E3-17B5A6F6AAEC}" type="presParOf" srcId="{FB691940-743D-401D-854A-501AD196B4BA}" destId="{00DC691E-8B01-4488-837A-8B78DAB664C4}" srcOrd="0" destOrd="0" presId="urn:microsoft.com/office/officeart/2005/8/layout/vList2"/>
    <dgm:cxn modelId="{8F4947C0-A189-47F3-AD35-30623E019B65}" type="presParOf" srcId="{FB691940-743D-401D-854A-501AD196B4BA}" destId="{D51489CB-D6D6-4CC9-AC3D-7ED42A005FE7}" srcOrd="1" destOrd="0" presId="urn:microsoft.com/office/officeart/2005/8/layout/vList2"/>
    <dgm:cxn modelId="{2AB89300-2967-4CC7-95FF-0CC0381868F9}" type="presParOf" srcId="{FB691940-743D-401D-854A-501AD196B4BA}" destId="{D6EDC6DF-C9A7-4B1A-8215-A7D017AE777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F743C-9E5B-43A3-8C7A-A076304DC470}">
      <dsp:nvSpPr>
        <dsp:cNvPr id="0" name=""/>
        <dsp:cNvSpPr/>
      </dsp:nvSpPr>
      <dsp:spPr>
        <a:xfrm rot="5400000">
          <a:off x="1876246" y="67855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800" b="0" i="0" kern="1200"/>
            <a:t>Connect with friends using social media linkage</a:t>
          </a:r>
          <a:r>
            <a:rPr lang="en-US" sz="600" b="0" i="0" kern="1200"/>
            <a:t> </a:t>
          </a:r>
          <a:endParaRPr lang="en-US" sz="600" kern="1200"/>
        </a:p>
      </dsp:txBody>
      <dsp:txXfrm rot="-5400000">
        <a:off x="2084974" y="162382"/>
        <a:ext cx="623191" cy="716312"/>
      </dsp:txXfrm>
    </dsp:sp>
    <dsp:sp modelId="{3B077B5B-3669-4C50-850F-9D47E33F2D3C}">
      <dsp:nvSpPr>
        <dsp:cNvPr id="0" name=""/>
        <dsp:cNvSpPr/>
      </dsp:nvSpPr>
      <dsp:spPr>
        <a:xfrm>
          <a:off x="2859745" y="200101"/>
          <a:ext cx="1161362" cy="62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59745" y="200101"/>
        <a:ext cx="1161362" cy="624388"/>
      </dsp:txXfrm>
    </dsp:sp>
    <dsp:sp modelId="{6DAECABF-1818-4D16-9BA5-F3908E740F94}">
      <dsp:nvSpPr>
        <dsp:cNvPr id="0" name=""/>
        <dsp:cNvSpPr/>
      </dsp:nvSpPr>
      <dsp:spPr>
        <a:xfrm rot="5400000">
          <a:off x="898454" y="67855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-249456"/>
            <a:satOff val="0"/>
            <a:lumOff val="16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107182" y="162382"/>
        <a:ext cx="623191" cy="716312"/>
      </dsp:txXfrm>
    </dsp:sp>
    <dsp:sp modelId="{3BF1FC5A-8890-443A-B0D8-3D98AE2B6BBA}">
      <dsp:nvSpPr>
        <dsp:cNvPr id="0" name=""/>
        <dsp:cNvSpPr/>
      </dsp:nvSpPr>
      <dsp:spPr>
        <a:xfrm rot="5400000">
          <a:off x="1385477" y="951156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-498911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800" b="0" i="0" kern="1200"/>
            <a:t>Finding new photos using filtering and navigation</a:t>
          </a:r>
          <a:endParaRPr lang="en-US" sz="800" kern="1200"/>
        </a:p>
      </dsp:txBody>
      <dsp:txXfrm rot="-5400000">
        <a:off x="1594205" y="1045683"/>
        <a:ext cx="623191" cy="716312"/>
      </dsp:txXfrm>
    </dsp:sp>
    <dsp:sp modelId="{9A65AC0A-A320-4A06-BBC5-AE13C038E8E6}">
      <dsp:nvSpPr>
        <dsp:cNvPr id="0" name=""/>
        <dsp:cNvSpPr/>
      </dsp:nvSpPr>
      <dsp:spPr>
        <a:xfrm>
          <a:off x="291757" y="1091644"/>
          <a:ext cx="1123898" cy="62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B1B3A-E6B1-485C-96ED-B7DD2975B4DF}">
      <dsp:nvSpPr>
        <dsp:cNvPr id="0" name=""/>
        <dsp:cNvSpPr/>
      </dsp:nvSpPr>
      <dsp:spPr>
        <a:xfrm rot="5400000">
          <a:off x="2363269" y="951156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-748367"/>
            <a:satOff val="0"/>
            <a:lumOff val="483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571997" y="1045683"/>
        <a:ext cx="623191" cy="716312"/>
      </dsp:txXfrm>
    </dsp:sp>
    <dsp:sp modelId="{5C5C6DE9-C392-4427-BAE4-28A2277970E1}">
      <dsp:nvSpPr>
        <dsp:cNvPr id="0" name=""/>
        <dsp:cNvSpPr/>
      </dsp:nvSpPr>
      <dsp:spPr>
        <a:xfrm rot="5400000">
          <a:off x="1876246" y="1834458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-498911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 </a:t>
          </a:r>
          <a:r>
            <a:rPr lang="en-US" sz="900" b="0" i="0" kern="1200"/>
            <a:t>Uploading pictures using multipage design</a:t>
          </a:r>
          <a:endParaRPr lang="en-US" sz="900" kern="1200"/>
        </a:p>
      </dsp:txBody>
      <dsp:txXfrm rot="-5400000">
        <a:off x="2084974" y="1928985"/>
        <a:ext cx="623191" cy="716312"/>
      </dsp:txXfrm>
    </dsp:sp>
    <dsp:sp modelId="{8E80D994-4D0F-4D80-9BFB-8F18293540C0}">
      <dsp:nvSpPr>
        <dsp:cNvPr id="0" name=""/>
        <dsp:cNvSpPr/>
      </dsp:nvSpPr>
      <dsp:spPr>
        <a:xfrm>
          <a:off x="2876724" y="1974945"/>
          <a:ext cx="1161362" cy="62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0E6B3-AEB9-4063-8B3A-4BD8A945B6B5}">
      <dsp:nvSpPr>
        <dsp:cNvPr id="0" name=""/>
        <dsp:cNvSpPr/>
      </dsp:nvSpPr>
      <dsp:spPr>
        <a:xfrm rot="5400000">
          <a:off x="898454" y="1834458"/>
          <a:ext cx="1040647" cy="90536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50000"/>
            <a:hueOff val="-249456"/>
            <a:satOff val="0"/>
            <a:lumOff val="16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107182" y="1928985"/>
        <a:ext cx="623191" cy="716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D0C9A-F0E0-4441-8D29-8A6C67B63208}">
      <dsp:nvSpPr>
        <dsp:cNvPr id="0" name=""/>
        <dsp:cNvSpPr/>
      </dsp:nvSpPr>
      <dsp:spPr>
        <a:xfrm>
          <a:off x="583967" y="1337"/>
          <a:ext cx="989100" cy="276200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Quality Of Life/Usability</a:t>
          </a:r>
          <a:r>
            <a:rPr lang="en-US" sz="600" b="0" i="0" kern="1200"/>
            <a:t> </a:t>
          </a:r>
          <a:endParaRPr lang="en-US" sz="600" kern="1200"/>
        </a:p>
      </dsp:txBody>
      <dsp:txXfrm>
        <a:off x="592057" y="9427"/>
        <a:ext cx="972920" cy="260020"/>
      </dsp:txXfrm>
    </dsp:sp>
    <dsp:sp modelId="{04814429-2C2E-43A8-B211-6945BF66D19E}">
      <dsp:nvSpPr>
        <dsp:cNvPr id="0" name=""/>
        <dsp:cNvSpPr/>
      </dsp:nvSpPr>
      <dsp:spPr>
        <a:xfrm>
          <a:off x="682877" y="277537"/>
          <a:ext cx="98910" cy="174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3"/>
              </a:lnTo>
              <a:lnTo>
                <a:pt x="98910" y="17474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30E78-3205-49D3-BF1F-AFA4292A763E}">
      <dsp:nvSpPr>
        <dsp:cNvPr id="0" name=""/>
        <dsp:cNvSpPr/>
      </dsp:nvSpPr>
      <dsp:spPr>
        <a:xfrm>
          <a:off x="781787" y="314180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0" i="0" kern="1200"/>
            <a:t>accessibility choice  </a:t>
          </a:r>
          <a:endParaRPr lang="en-US" sz="500" kern="1200"/>
        </a:p>
      </dsp:txBody>
      <dsp:txXfrm>
        <a:off x="789877" y="322270"/>
        <a:ext cx="775098" cy="260020"/>
      </dsp:txXfrm>
    </dsp:sp>
    <dsp:sp modelId="{F7C80C54-8277-4979-AE6B-91B905834B7C}">
      <dsp:nvSpPr>
        <dsp:cNvPr id="0" name=""/>
        <dsp:cNvSpPr/>
      </dsp:nvSpPr>
      <dsp:spPr>
        <a:xfrm>
          <a:off x="682877" y="277537"/>
          <a:ext cx="98910" cy="487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587"/>
              </a:lnTo>
              <a:lnTo>
                <a:pt x="98910" y="487587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C6BA3-C778-43CD-8DA4-8E3B2C13858C}">
      <dsp:nvSpPr>
        <dsp:cNvPr id="0" name=""/>
        <dsp:cNvSpPr/>
      </dsp:nvSpPr>
      <dsp:spPr>
        <a:xfrm>
          <a:off x="781787" y="627024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0452"/>
              <a:satOff val="0"/>
              <a:lumOff val="26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Changing temperature format  </a:t>
          </a:r>
          <a:endParaRPr lang="en-US" sz="500" kern="1200"/>
        </a:p>
      </dsp:txBody>
      <dsp:txXfrm>
        <a:off x="789877" y="635114"/>
        <a:ext cx="775098" cy="260020"/>
      </dsp:txXfrm>
    </dsp:sp>
    <dsp:sp modelId="{6E758D53-37FA-4033-A269-92D1D5B2D058}">
      <dsp:nvSpPr>
        <dsp:cNvPr id="0" name=""/>
        <dsp:cNvSpPr/>
      </dsp:nvSpPr>
      <dsp:spPr>
        <a:xfrm>
          <a:off x="682877" y="277537"/>
          <a:ext cx="98910" cy="800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30"/>
              </a:lnTo>
              <a:lnTo>
                <a:pt x="98910" y="80043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A72F6-02F1-4466-87F1-8F4EE8E43AC2}">
      <dsp:nvSpPr>
        <dsp:cNvPr id="0" name=""/>
        <dsp:cNvSpPr/>
      </dsp:nvSpPr>
      <dsp:spPr>
        <a:xfrm>
          <a:off x="781787" y="939868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80905"/>
              <a:satOff val="0"/>
              <a:lumOff val="5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Saving Favorites  </a:t>
          </a:r>
        </a:p>
      </dsp:txBody>
      <dsp:txXfrm>
        <a:off x="789877" y="947958"/>
        <a:ext cx="775098" cy="260020"/>
      </dsp:txXfrm>
    </dsp:sp>
    <dsp:sp modelId="{F1216E67-81DD-43E1-AD56-1C031477CE9B}">
      <dsp:nvSpPr>
        <dsp:cNvPr id="0" name=""/>
        <dsp:cNvSpPr/>
      </dsp:nvSpPr>
      <dsp:spPr>
        <a:xfrm>
          <a:off x="682877" y="277537"/>
          <a:ext cx="98910" cy="1113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274"/>
              </a:lnTo>
              <a:lnTo>
                <a:pt x="98910" y="111327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C5454-C598-434F-A01A-31DCC5C933CF}">
      <dsp:nvSpPr>
        <dsp:cNvPr id="0" name=""/>
        <dsp:cNvSpPr/>
      </dsp:nvSpPr>
      <dsp:spPr>
        <a:xfrm>
          <a:off x="781787" y="1252711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121357"/>
              <a:satOff val="0"/>
              <a:lumOff val="7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Increasing site text size  </a:t>
          </a:r>
        </a:p>
      </dsp:txBody>
      <dsp:txXfrm>
        <a:off x="789877" y="1260801"/>
        <a:ext cx="775098" cy="260020"/>
      </dsp:txXfrm>
    </dsp:sp>
    <dsp:sp modelId="{5ED7348A-21DA-4750-B6AA-527D95D1DB21}">
      <dsp:nvSpPr>
        <dsp:cNvPr id="0" name=""/>
        <dsp:cNvSpPr/>
      </dsp:nvSpPr>
      <dsp:spPr>
        <a:xfrm>
          <a:off x="682877" y="277537"/>
          <a:ext cx="98910" cy="1426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118"/>
              </a:lnTo>
              <a:lnTo>
                <a:pt x="98910" y="142611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9C0F73-32C9-47B6-915A-EB10CD5BBADE}">
      <dsp:nvSpPr>
        <dsp:cNvPr id="0" name=""/>
        <dsp:cNvSpPr/>
      </dsp:nvSpPr>
      <dsp:spPr>
        <a:xfrm>
          <a:off x="781787" y="1565555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161809"/>
              <a:satOff val="0"/>
              <a:lumOff val="10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Customizable profiles  </a:t>
          </a:r>
        </a:p>
      </dsp:txBody>
      <dsp:txXfrm>
        <a:off x="789877" y="1573645"/>
        <a:ext cx="775098" cy="260020"/>
      </dsp:txXfrm>
    </dsp:sp>
    <dsp:sp modelId="{CA04557D-8729-4DC5-B608-6C1F32AC7EC4}">
      <dsp:nvSpPr>
        <dsp:cNvPr id="0" name=""/>
        <dsp:cNvSpPr/>
      </dsp:nvSpPr>
      <dsp:spPr>
        <a:xfrm>
          <a:off x="682877" y="277537"/>
          <a:ext cx="98910" cy="173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961"/>
              </a:lnTo>
              <a:lnTo>
                <a:pt x="98910" y="173896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D3FE0-15E5-4DDB-95CB-AECEC8AB55A5}">
      <dsp:nvSpPr>
        <dsp:cNvPr id="0" name=""/>
        <dsp:cNvSpPr/>
      </dsp:nvSpPr>
      <dsp:spPr>
        <a:xfrm>
          <a:off x="781787" y="1878399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02261"/>
              <a:satOff val="0"/>
              <a:lumOff val="130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Credential based log in using various platforms (ex. Twitter, Facebook)  </a:t>
          </a:r>
        </a:p>
      </dsp:txBody>
      <dsp:txXfrm>
        <a:off x="789877" y="1886489"/>
        <a:ext cx="775098" cy="260020"/>
      </dsp:txXfrm>
    </dsp:sp>
    <dsp:sp modelId="{8DB326D0-7C50-4009-BF32-9B072A2C5C3C}">
      <dsp:nvSpPr>
        <dsp:cNvPr id="0" name=""/>
        <dsp:cNvSpPr/>
      </dsp:nvSpPr>
      <dsp:spPr>
        <a:xfrm>
          <a:off x="682877" y="277537"/>
          <a:ext cx="98910" cy="2051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1805"/>
              </a:lnTo>
              <a:lnTo>
                <a:pt x="98910" y="205180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F5B13-64B6-4E34-9D49-F0FE80473CE6}">
      <dsp:nvSpPr>
        <dsp:cNvPr id="0" name=""/>
        <dsp:cNvSpPr/>
      </dsp:nvSpPr>
      <dsp:spPr>
        <a:xfrm>
          <a:off x="781787" y="2191242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42714"/>
              <a:satOff val="0"/>
              <a:lumOff val="156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Changing your user profile  </a:t>
          </a:r>
        </a:p>
      </dsp:txBody>
      <dsp:txXfrm>
        <a:off x="789877" y="2199332"/>
        <a:ext cx="775098" cy="260020"/>
      </dsp:txXfrm>
    </dsp:sp>
    <dsp:sp modelId="{37A67601-3DC5-42A2-B6A4-912022037343}">
      <dsp:nvSpPr>
        <dsp:cNvPr id="0" name=""/>
        <dsp:cNvSpPr/>
      </dsp:nvSpPr>
      <dsp:spPr>
        <a:xfrm>
          <a:off x="682877" y="277537"/>
          <a:ext cx="98910" cy="236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4649"/>
              </a:lnTo>
              <a:lnTo>
                <a:pt x="98910" y="236464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0F1BE-5D4F-4648-A62D-D88DB102D1B2}">
      <dsp:nvSpPr>
        <dsp:cNvPr id="0" name=""/>
        <dsp:cNvSpPr/>
      </dsp:nvSpPr>
      <dsp:spPr>
        <a:xfrm>
          <a:off x="781787" y="2504086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83166"/>
              <a:satOff val="0"/>
              <a:lumOff val="182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Add Notifications to the user  </a:t>
          </a:r>
        </a:p>
      </dsp:txBody>
      <dsp:txXfrm>
        <a:off x="789877" y="2512176"/>
        <a:ext cx="775098" cy="260020"/>
      </dsp:txXfrm>
    </dsp:sp>
    <dsp:sp modelId="{9C04196A-43A5-414E-86A1-6B0948E3138D}">
      <dsp:nvSpPr>
        <dsp:cNvPr id="0" name=""/>
        <dsp:cNvSpPr/>
      </dsp:nvSpPr>
      <dsp:spPr>
        <a:xfrm>
          <a:off x="682877" y="277537"/>
          <a:ext cx="98910" cy="267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7493"/>
              </a:lnTo>
              <a:lnTo>
                <a:pt x="98910" y="267749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453CC-9B4E-484C-B46B-C2199486FBE7}">
      <dsp:nvSpPr>
        <dsp:cNvPr id="0" name=""/>
        <dsp:cNvSpPr/>
      </dsp:nvSpPr>
      <dsp:spPr>
        <a:xfrm>
          <a:off x="781787" y="2816930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323618"/>
              <a:satOff val="0"/>
              <a:lumOff val="20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Toggling for comic sans  </a:t>
          </a:r>
        </a:p>
      </dsp:txBody>
      <dsp:txXfrm>
        <a:off x="789877" y="2825020"/>
        <a:ext cx="775098" cy="260020"/>
      </dsp:txXfrm>
    </dsp:sp>
    <dsp:sp modelId="{D8E3C227-26FB-45CE-A855-E91258D2D768}">
      <dsp:nvSpPr>
        <dsp:cNvPr id="0" name=""/>
        <dsp:cNvSpPr/>
      </dsp:nvSpPr>
      <dsp:spPr>
        <a:xfrm>
          <a:off x="682877" y="277537"/>
          <a:ext cx="98910" cy="2990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0336"/>
              </a:lnTo>
              <a:lnTo>
                <a:pt x="98910" y="299033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C6AE0-CF76-4F0C-9FEF-A5CA5B4CC539}">
      <dsp:nvSpPr>
        <dsp:cNvPr id="0" name=""/>
        <dsp:cNvSpPr/>
      </dsp:nvSpPr>
      <dsp:spPr>
        <a:xfrm>
          <a:off x="781787" y="3129773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364070"/>
              <a:satOff val="0"/>
              <a:lumOff val="23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Changing language </a:t>
          </a:r>
        </a:p>
      </dsp:txBody>
      <dsp:txXfrm>
        <a:off x="789877" y="3137863"/>
        <a:ext cx="775098" cy="260020"/>
      </dsp:txXfrm>
    </dsp:sp>
    <dsp:sp modelId="{0FC4FBF4-C8A4-4906-A280-126CFC29706E}">
      <dsp:nvSpPr>
        <dsp:cNvPr id="0" name=""/>
        <dsp:cNvSpPr/>
      </dsp:nvSpPr>
      <dsp:spPr>
        <a:xfrm>
          <a:off x="682877" y="277537"/>
          <a:ext cx="98910" cy="330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3180"/>
              </a:lnTo>
              <a:lnTo>
                <a:pt x="98910" y="330318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0D244-E76B-413E-9440-2F10F16AEC7F}">
      <dsp:nvSpPr>
        <dsp:cNvPr id="0" name=""/>
        <dsp:cNvSpPr/>
      </dsp:nvSpPr>
      <dsp:spPr>
        <a:xfrm>
          <a:off x="781787" y="3442617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04523"/>
              <a:satOff val="0"/>
              <a:lumOff val="261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Having dark mode  </a:t>
          </a:r>
        </a:p>
      </dsp:txBody>
      <dsp:txXfrm>
        <a:off x="789877" y="3450707"/>
        <a:ext cx="775098" cy="260020"/>
      </dsp:txXfrm>
    </dsp:sp>
    <dsp:sp modelId="{4FF6EB85-F8DB-47CB-8D52-055A0BAB6ED3}">
      <dsp:nvSpPr>
        <dsp:cNvPr id="0" name=""/>
        <dsp:cNvSpPr/>
      </dsp:nvSpPr>
      <dsp:spPr>
        <a:xfrm>
          <a:off x="682877" y="277537"/>
          <a:ext cx="98910" cy="3616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6024"/>
              </a:lnTo>
              <a:lnTo>
                <a:pt x="98910" y="361602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7D8CB-62F0-4061-B1C2-F204D07C424E}">
      <dsp:nvSpPr>
        <dsp:cNvPr id="0" name=""/>
        <dsp:cNvSpPr/>
      </dsp:nvSpPr>
      <dsp:spPr>
        <a:xfrm>
          <a:off x="781787" y="3755461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44975"/>
              <a:satOff val="0"/>
              <a:lumOff val="287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Menu visibility toggling  </a:t>
          </a:r>
        </a:p>
      </dsp:txBody>
      <dsp:txXfrm>
        <a:off x="789877" y="3763551"/>
        <a:ext cx="775098" cy="260020"/>
      </dsp:txXfrm>
    </dsp:sp>
    <dsp:sp modelId="{C4C7FFF5-930E-47AA-AEE6-8C65D6CB915F}">
      <dsp:nvSpPr>
        <dsp:cNvPr id="0" name=""/>
        <dsp:cNvSpPr/>
      </dsp:nvSpPr>
      <dsp:spPr>
        <a:xfrm>
          <a:off x="682877" y="277537"/>
          <a:ext cx="98910" cy="3928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8867"/>
              </a:lnTo>
              <a:lnTo>
                <a:pt x="98910" y="3928867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ADE48-D931-4C75-ABB3-005B89D722C4}">
      <dsp:nvSpPr>
        <dsp:cNvPr id="0" name=""/>
        <dsp:cNvSpPr/>
      </dsp:nvSpPr>
      <dsp:spPr>
        <a:xfrm>
          <a:off x="781787" y="4068304"/>
          <a:ext cx="791278" cy="27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85427"/>
              <a:satOff val="0"/>
              <a:lumOff val="31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Changing user profile </a:t>
          </a:r>
        </a:p>
      </dsp:txBody>
      <dsp:txXfrm>
        <a:off x="789877" y="4076394"/>
        <a:ext cx="775098" cy="260020"/>
      </dsp:txXfrm>
    </dsp:sp>
    <dsp:sp modelId="{1F5037F2-61F0-4138-A990-0FC0AE8B2886}">
      <dsp:nvSpPr>
        <dsp:cNvPr id="0" name=""/>
        <dsp:cNvSpPr/>
      </dsp:nvSpPr>
      <dsp:spPr>
        <a:xfrm>
          <a:off x="1646354" y="1337"/>
          <a:ext cx="1164054" cy="220528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-498911"/>
            <a:satOff val="0"/>
            <a:lumOff val="3220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FINDING LANDMARKS</a:t>
          </a:r>
          <a:r>
            <a:rPr lang="en-US" sz="600" b="0" i="0" kern="1200"/>
            <a:t> </a:t>
          </a:r>
          <a:endParaRPr lang="en-US" sz="600" kern="1200"/>
        </a:p>
      </dsp:txBody>
      <dsp:txXfrm>
        <a:off x="1652813" y="7796"/>
        <a:ext cx="1151136" cy="207610"/>
      </dsp:txXfrm>
    </dsp:sp>
    <dsp:sp modelId="{E9C840EF-DA83-462C-93D6-7276D95915E0}">
      <dsp:nvSpPr>
        <dsp:cNvPr id="0" name=""/>
        <dsp:cNvSpPr/>
      </dsp:nvSpPr>
      <dsp:spPr>
        <a:xfrm>
          <a:off x="1762760" y="221865"/>
          <a:ext cx="116405" cy="146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907"/>
              </a:lnTo>
              <a:lnTo>
                <a:pt x="116405" y="146907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ED672-C773-4181-A093-1DA0EB8C59A0}">
      <dsp:nvSpPr>
        <dsp:cNvPr id="0" name=""/>
        <dsp:cNvSpPr/>
      </dsp:nvSpPr>
      <dsp:spPr>
        <a:xfrm>
          <a:off x="1879165" y="258508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525880"/>
              <a:satOff val="0"/>
              <a:lumOff val="339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Scrollable Map area   </a:t>
          </a:r>
          <a:endParaRPr lang="en-US" sz="500" kern="1200"/>
        </a:p>
      </dsp:txBody>
      <dsp:txXfrm>
        <a:off x="1885624" y="264967"/>
        <a:ext cx="918325" cy="207610"/>
      </dsp:txXfrm>
    </dsp:sp>
    <dsp:sp modelId="{350BBD53-0A1C-4E0C-A5E4-6F5421B5335D}">
      <dsp:nvSpPr>
        <dsp:cNvPr id="0" name=""/>
        <dsp:cNvSpPr/>
      </dsp:nvSpPr>
      <dsp:spPr>
        <a:xfrm>
          <a:off x="1762760" y="221865"/>
          <a:ext cx="116405" cy="404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079"/>
              </a:lnTo>
              <a:lnTo>
                <a:pt x="116405" y="40407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FDD35-DD5F-40CB-8BC3-A9924E33055F}">
      <dsp:nvSpPr>
        <dsp:cNvPr id="0" name=""/>
        <dsp:cNvSpPr/>
      </dsp:nvSpPr>
      <dsp:spPr>
        <a:xfrm>
          <a:off x="1879165" y="515680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566332"/>
              <a:satOff val="0"/>
              <a:lumOff val="365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Exploring popular images of a Landmark </a:t>
          </a:r>
        </a:p>
      </dsp:txBody>
      <dsp:txXfrm>
        <a:off x="1885624" y="522139"/>
        <a:ext cx="918325" cy="207610"/>
      </dsp:txXfrm>
    </dsp:sp>
    <dsp:sp modelId="{06517482-C682-4B4D-B3CB-D1D2B008ED6C}">
      <dsp:nvSpPr>
        <dsp:cNvPr id="0" name=""/>
        <dsp:cNvSpPr/>
      </dsp:nvSpPr>
      <dsp:spPr>
        <a:xfrm>
          <a:off x="1762760" y="221865"/>
          <a:ext cx="116405" cy="661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251"/>
              </a:lnTo>
              <a:lnTo>
                <a:pt x="116405" y="66125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90CC1F-64C4-40CB-BC7B-9E3CDE3556B9}">
      <dsp:nvSpPr>
        <dsp:cNvPr id="0" name=""/>
        <dsp:cNvSpPr/>
      </dsp:nvSpPr>
      <dsp:spPr>
        <a:xfrm>
          <a:off x="1879165" y="772852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06784"/>
              <a:satOff val="0"/>
              <a:lumOff val="39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Filtering   </a:t>
          </a:r>
        </a:p>
      </dsp:txBody>
      <dsp:txXfrm>
        <a:off x="1885624" y="779311"/>
        <a:ext cx="918325" cy="207610"/>
      </dsp:txXfrm>
    </dsp:sp>
    <dsp:sp modelId="{3C5DFA98-DDA7-4B7C-A159-23659F07A2FD}">
      <dsp:nvSpPr>
        <dsp:cNvPr id="0" name=""/>
        <dsp:cNvSpPr/>
      </dsp:nvSpPr>
      <dsp:spPr>
        <a:xfrm>
          <a:off x="1762760" y="221865"/>
          <a:ext cx="116405" cy="918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423"/>
              </a:lnTo>
              <a:lnTo>
                <a:pt x="116405" y="91842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34174-51CD-46D4-9F74-A7B2A43ADC9B}">
      <dsp:nvSpPr>
        <dsp:cNvPr id="0" name=""/>
        <dsp:cNvSpPr/>
      </dsp:nvSpPr>
      <dsp:spPr>
        <a:xfrm>
          <a:off x="1879165" y="1030024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47236"/>
              <a:satOff val="0"/>
              <a:lumOff val="417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All pins appear in photo feed  </a:t>
          </a:r>
        </a:p>
      </dsp:txBody>
      <dsp:txXfrm>
        <a:off x="1885624" y="1036483"/>
        <a:ext cx="918325" cy="207610"/>
      </dsp:txXfrm>
    </dsp:sp>
    <dsp:sp modelId="{7EEB4420-018A-435B-AE65-74D633CFF5FC}">
      <dsp:nvSpPr>
        <dsp:cNvPr id="0" name=""/>
        <dsp:cNvSpPr/>
      </dsp:nvSpPr>
      <dsp:spPr>
        <a:xfrm>
          <a:off x="1762760" y="221865"/>
          <a:ext cx="116405" cy="117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5595"/>
              </a:lnTo>
              <a:lnTo>
                <a:pt x="116405" y="117559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4BC58-D99D-4999-AD73-494CBF006FA5}">
      <dsp:nvSpPr>
        <dsp:cNvPr id="0" name=""/>
        <dsp:cNvSpPr/>
      </dsp:nvSpPr>
      <dsp:spPr>
        <a:xfrm>
          <a:off x="1879165" y="1287196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87689"/>
              <a:satOff val="0"/>
              <a:lumOff val="443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A preview image with description when you click on an image  </a:t>
          </a:r>
        </a:p>
      </dsp:txBody>
      <dsp:txXfrm>
        <a:off x="1885624" y="1293655"/>
        <a:ext cx="918325" cy="207610"/>
      </dsp:txXfrm>
    </dsp:sp>
    <dsp:sp modelId="{AC966AF3-DC9B-4A61-9AC2-3B10F45616E1}">
      <dsp:nvSpPr>
        <dsp:cNvPr id="0" name=""/>
        <dsp:cNvSpPr/>
      </dsp:nvSpPr>
      <dsp:spPr>
        <a:xfrm>
          <a:off x="1762760" y="221865"/>
          <a:ext cx="116405" cy="1432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66"/>
              </a:lnTo>
              <a:lnTo>
                <a:pt x="116405" y="143276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747C4-ACE9-4DE6-A7F6-84F9C26A1F1B}">
      <dsp:nvSpPr>
        <dsp:cNvPr id="0" name=""/>
        <dsp:cNvSpPr/>
      </dsp:nvSpPr>
      <dsp:spPr>
        <a:xfrm>
          <a:off x="1879165" y="1544368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728141"/>
              <a:satOff val="0"/>
              <a:lumOff val="46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Search bar for finding pictures </a:t>
          </a:r>
        </a:p>
      </dsp:txBody>
      <dsp:txXfrm>
        <a:off x="1885624" y="1550827"/>
        <a:ext cx="918325" cy="207610"/>
      </dsp:txXfrm>
    </dsp:sp>
    <dsp:sp modelId="{4BB3D2FF-37AD-4D7C-B4C0-10CFFF1B7CBA}">
      <dsp:nvSpPr>
        <dsp:cNvPr id="0" name=""/>
        <dsp:cNvSpPr/>
      </dsp:nvSpPr>
      <dsp:spPr>
        <a:xfrm>
          <a:off x="1762760" y="221865"/>
          <a:ext cx="116405" cy="1689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9938"/>
              </a:lnTo>
              <a:lnTo>
                <a:pt x="116405" y="168993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88442-F867-4D8A-A4C0-2B6368749C1C}">
      <dsp:nvSpPr>
        <dsp:cNvPr id="0" name=""/>
        <dsp:cNvSpPr/>
      </dsp:nvSpPr>
      <dsp:spPr>
        <a:xfrm>
          <a:off x="1879165" y="1801539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728141"/>
              <a:satOff val="0"/>
              <a:lumOff val="46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Providing date and weather data for pictures  </a:t>
          </a:r>
        </a:p>
      </dsp:txBody>
      <dsp:txXfrm>
        <a:off x="1885624" y="1807998"/>
        <a:ext cx="918325" cy="207610"/>
      </dsp:txXfrm>
    </dsp:sp>
    <dsp:sp modelId="{C7FED8BB-6017-4DC2-AD39-1D4659BFB0AB}">
      <dsp:nvSpPr>
        <dsp:cNvPr id="0" name=""/>
        <dsp:cNvSpPr/>
      </dsp:nvSpPr>
      <dsp:spPr>
        <a:xfrm>
          <a:off x="1762760" y="221865"/>
          <a:ext cx="116405" cy="1947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110"/>
              </a:lnTo>
              <a:lnTo>
                <a:pt x="116405" y="194711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B7289-6CC4-4FC9-A958-CD4853873F2E}">
      <dsp:nvSpPr>
        <dsp:cNvPr id="0" name=""/>
        <dsp:cNvSpPr/>
      </dsp:nvSpPr>
      <dsp:spPr>
        <a:xfrm>
          <a:off x="1879165" y="2058711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87689"/>
              <a:satOff val="0"/>
              <a:lumOff val="443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Busy alert for covid-19 reasons </a:t>
          </a:r>
        </a:p>
      </dsp:txBody>
      <dsp:txXfrm>
        <a:off x="1885624" y="2065170"/>
        <a:ext cx="918325" cy="207610"/>
      </dsp:txXfrm>
    </dsp:sp>
    <dsp:sp modelId="{D7B737F6-A544-4D46-A2FB-8098FDD96982}">
      <dsp:nvSpPr>
        <dsp:cNvPr id="0" name=""/>
        <dsp:cNvSpPr/>
      </dsp:nvSpPr>
      <dsp:spPr>
        <a:xfrm>
          <a:off x="1762760" y="221865"/>
          <a:ext cx="116405" cy="2204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4282"/>
              </a:lnTo>
              <a:lnTo>
                <a:pt x="116405" y="220428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878EC-12F9-4072-AC76-3CA860449307}">
      <dsp:nvSpPr>
        <dsp:cNvPr id="0" name=""/>
        <dsp:cNvSpPr/>
      </dsp:nvSpPr>
      <dsp:spPr>
        <a:xfrm>
          <a:off x="1879165" y="2315883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47236"/>
              <a:satOff val="0"/>
              <a:lumOff val="417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Slider picture menu   </a:t>
          </a:r>
        </a:p>
      </dsp:txBody>
      <dsp:txXfrm>
        <a:off x="1885624" y="2322342"/>
        <a:ext cx="918325" cy="207610"/>
      </dsp:txXfrm>
    </dsp:sp>
    <dsp:sp modelId="{5BD9E1A4-74C1-4A46-9D73-CC7B8C1F6D1D}">
      <dsp:nvSpPr>
        <dsp:cNvPr id="0" name=""/>
        <dsp:cNvSpPr/>
      </dsp:nvSpPr>
      <dsp:spPr>
        <a:xfrm>
          <a:off x="1762760" y="221865"/>
          <a:ext cx="116405" cy="2461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1454"/>
              </a:lnTo>
              <a:lnTo>
                <a:pt x="116405" y="246145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0E2A8-2C32-433A-B634-5AD84898113F}">
      <dsp:nvSpPr>
        <dsp:cNvPr id="0" name=""/>
        <dsp:cNvSpPr/>
      </dsp:nvSpPr>
      <dsp:spPr>
        <a:xfrm>
          <a:off x="1879165" y="2573055"/>
          <a:ext cx="931243" cy="220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606784"/>
              <a:satOff val="0"/>
              <a:lumOff val="39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A preview image with description when you click on an image </a:t>
          </a:r>
        </a:p>
      </dsp:txBody>
      <dsp:txXfrm>
        <a:off x="1885624" y="2579514"/>
        <a:ext cx="918325" cy="207610"/>
      </dsp:txXfrm>
    </dsp:sp>
    <dsp:sp modelId="{721DB29B-463F-44FD-AC6B-EF06272A371A}">
      <dsp:nvSpPr>
        <dsp:cNvPr id="0" name=""/>
        <dsp:cNvSpPr/>
      </dsp:nvSpPr>
      <dsp:spPr>
        <a:xfrm>
          <a:off x="2883696" y="0"/>
          <a:ext cx="1514639" cy="254510"/>
        </a:xfrm>
        <a:prstGeom prst="roundRect">
          <a:avLst>
            <a:gd name="adj" fmla="val 10000"/>
          </a:avLst>
        </a:prstGeom>
        <a:solidFill>
          <a:srgbClr val="9D651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SHARING PICTURES</a:t>
          </a:r>
          <a:r>
            <a:rPr lang="en-US" sz="600" b="0" i="0" kern="1200"/>
            <a:t> </a:t>
          </a:r>
          <a:endParaRPr lang="en-US" sz="600" kern="1200"/>
        </a:p>
      </dsp:txBody>
      <dsp:txXfrm>
        <a:off x="2891150" y="7454"/>
        <a:ext cx="1499731" cy="239602"/>
      </dsp:txXfrm>
    </dsp:sp>
    <dsp:sp modelId="{428BF569-4C88-47C6-B787-CB37C47D4F12}">
      <dsp:nvSpPr>
        <dsp:cNvPr id="0" name=""/>
        <dsp:cNvSpPr/>
      </dsp:nvSpPr>
      <dsp:spPr>
        <a:xfrm>
          <a:off x="3035160" y="254510"/>
          <a:ext cx="151463" cy="16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235"/>
              </a:lnTo>
              <a:lnTo>
                <a:pt x="151463" y="16523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E8152-69CD-429A-AD06-A342EE483313}">
      <dsp:nvSpPr>
        <dsp:cNvPr id="0" name=""/>
        <dsp:cNvSpPr/>
      </dsp:nvSpPr>
      <dsp:spPr>
        <a:xfrm>
          <a:off x="3186624" y="292490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566332"/>
              <a:satOff val="0"/>
              <a:lumOff val="365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For finding area, using pin and radar  </a:t>
          </a:r>
          <a:endParaRPr lang="en-US" sz="500" kern="1200"/>
        </a:p>
      </dsp:txBody>
      <dsp:txXfrm>
        <a:off x="3194078" y="299944"/>
        <a:ext cx="1196808" cy="239602"/>
      </dsp:txXfrm>
    </dsp:sp>
    <dsp:sp modelId="{C92A6296-22E7-4DC1-9200-13CF0394EABE}">
      <dsp:nvSpPr>
        <dsp:cNvPr id="0" name=""/>
        <dsp:cNvSpPr/>
      </dsp:nvSpPr>
      <dsp:spPr>
        <a:xfrm>
          <a:off x="3035160" y="254510"/>
          <a:ext cx="151463" cy="45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389"/>
              </a:lnTo>
              <a:lnTo>
                <a:pt x="151463" y="45638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DEE13-EDF6-4389-8A4E-16D4D3E0022E}">
      <dsp:nvSpPr>
        <dsp:cNvPr id="0" name=""/>
        <dsp:cNvSpPr/>
      </dsp:nvSpPr>
      <dsp:spPr>
        <a:xfrm>
          <a:off x="3186624" y="583644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525880"/>
              <a:satOff val="0"/>
              <a:lumOff val="339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Manual location entry  </a:t>
          </a:r>
        </a:p>
      </dsp:txBody>
      <dsp:txXfrm>
        <a:off x="3194078" y="591098"/>
        <a:ext cx="1196808" cy="239602"/>
      </dsp:txXfrm>
    </dsp:sp>
    <dsp:sp modelId="{C62BB713-3E81-4078-B86B-B76C624BD01C}">
      <dsp:nvSpPr>
        <dsp:cNvPr id="0" name=""/>
        <dsp:cNvSpPr/>
      </dsp:nvSpPr>
      <dsp:spPr>
        <a:xfrm>
          <a:off x="3035160" y="254510"/>
          <a:ext cx="151463" cy="747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42"/>
              </a:lnTo>
              <a:lnTo>
                <a:pt x="151463" y="74754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ADD06-F838-4AE4-99B4-253EA9C72230}">
      <dsp:nvSpPr>
        <dsp:cNvPr id="0" name=""/>
        <dsp:cNvSpPr/>
      </dsp:nvSpPr>
      <dsp:spPr>
        <a:xfrm>
          <a:off x="3186624" y="874797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85427"/>
              <a:satOff val="0"/>
              <a:lumOff val="31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Comments and reviews  </a:t>
          </a:r>
        </a:p>
      </dsp:txBody>
      <dsp:txXfrm>
        <a:off x="3194078" y="882251"/>
        <a:ext cx="1196808" cy="239602"/>
      </dsp:txXfrm>
    </dsp:sp>
    <dsp:sp modelId="{B447E54D-0F49-4571-838E-247912E2B2A9}">
      <dsp:nvSpPr>
        <dsp:cNvPr id="0" name=""/>
        <dsp:cNvSpPr/>
      </dsp:nvSpPr>
      <dsp:spPr>
        <a:xfrm>
          <a:off x="3035160" y="254510"/>
          <a:ext cx="151463" cy="1038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8696"/>
              </a:lnTo>
              <a:lnTo>
                <a:pt x="151463" y="103869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A617F-2E2F-472C-AE0B-58759E021BE5}">
      <dsp:nvSpPr>
        <dsp:cNvPr id="0" name=""/>
        <dsp:cNvSpPr/>
      </dsp:nvSpPr>
      <dsp:spPr>
        <a:xfrm>
          <a:off x="3186624" y="1165951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44975"/>
              <a:satOff val="0"/>
              <a:lumOff val="287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Messaging client  </a:t>
          </a:r>
        </a:p>
      </dsp:txBody>
      <dsp:txXfrm>
        <a:off x="3194078" y="1173405"/>
        <a:ext cx="1196808" cy="239602"/>
      </dsp:txXfrm>
    </dsp:sp>
    <dsp:sp modelId="{077DDFAD-F0F5-4B1A-B895-9378582B504A}">
      <dsp:nvSpPr>
        <dsp:cNvPr id="0" name=""/>
        <dsp:cNvSpPr/>
      </dsp:nvSpPr>
      <dsp:spPr>
        <a:xfrm>
          <a:off x="3035160" y="254510"/>
          <a:ext cx="151463" cy="1329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850"/>
              </a:lnTo>
              <a:lnTo>
                <a:pt x="151463" y="132985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313F7-7BD0-4D37-9CF2-4D1C7BFDF61E}">
      <dsp:nvSpPr>
        <dsp:cNvPr id="0" name=""/>
        <dsp:cNvSpPr/>
      </dsp:nvSpPr>
      <dsp:spPr>
        <a:xfrm>
          <a:off x="3186624" y="1457105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04523"/>
              <a:satOff val="0"/>
              <a:lumOff val="261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Reviewing and commenting photos  </a:t>
          </a:r>
        </a:p>
      </dsp:txBody>
      <dsp:txXfrm>
        <a:off x="3194078" y="1464559"/>
        <a:ext cx="1196808" cy="239602"/>
      </dsp:txXfrm>
    </dsp:sp>
    <dsp:sp modelId="{E796A6B9-8A6A-4919-B79A-506917B21ECC}">
      <dsp:nvSpPr>
        <dsp:cNvPr id="0" name=""/>
        <dsp:cNvSpPr/>
      </dsp:nvSpPr>
      <dsp:spPr>
        <a:xfrm>
          <a:off x="3035160" y="254510"/>
          <a:ext cx="151463" cy="1621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1003"/>
              </a:lnTo>
              <a:lnTo>
                <a:pt x="151463" y="162100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5EA45-FD1B-4DA6-B755-A9E852315618}">
      <dsp:nvSpPr>
        <dsp:cNvPr id="0" name=""/>
        <dsp:cNvSpPr/>
      </dsp:nvSpPr>
      <dsp:spPr>
        <a:xfrm>
          <a:off x="3186624" y="1748258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364070"/>
              <a:satOff val="0"/>
              <a:lumOff val="23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Messaging people  </a:t>
          </a:r>
        </a:p>
      </dsp:txBody>
      <dsp:txXfrm>
        <a:off x="3194078" y="1755712"/>
        <a:ext cx="1196808" cy="239602"/>
      </dsp:txXfrm>
    </dsp:sp>
    <dsp:sp modelId="{7DBA1240-44FE-481D-9797-FCE40543C968}">
      <dsp:nvSpPr>
        <dsp:cNvPr id="0" name=""/>
        <dsp:cNvSpPr/>
      </dsp:nvSpPr>
      <dsp:spPr>
        <a:xfrm>
          <a:off x="3035160" y="254510"/>
          <a:ext cx="151463" cy="1912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157"/>
              </a:lnTo>
              <a:lnTo>
                <a:pt x="151463" y="1912157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B4301-B282-43E1-A62B-04B1B38B544F}">
      <dsp:nvSpPr>
        <dsp:cNvPr id="0" name=""/>
        <dsp:cNvSpPr/>
      </dsp:nvSpPr>
      <dsp:spPr>
        <a:xfrm>
          <a:off x="3186624" y="2039412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323618"/>
              <a:satOff val="0"/>
              <a:lumOff val="20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Profile page  </a:t>
          </a:r>
        </a:p>
      </dsp:txBody>
      <dsp:txXfrm>
        <a:off x="3194078" y="2046866"/>
        <a:ext cx="1196808" cy="239602"/>
      </dsp:txXfrm>
    </dsp:sp>
    <dsp:sp modelId="{E132431B-09E8-493C-B2CF-E4659C4CC93D}">
      <dsp:nvSpPr>
        <dsp:cNvPr id="0" name=""/>
        <dsp:cNvSpPr/>
      </dsp:nvSpPr>
      <dsp:spPr>
        <a:xfrm>
          <a:off x="3035160" y="254510"/>
          <a:ext cx="151463" cy="2203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3310"/>
              </a:lnTo>
              <a:lnTo>
                <a:pt x="151463" y="220331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5ACA-F61C-4FDE-A2B1-11720EDF0F1E}">
      <dsp:nvSpPr>
        <dsp:cNvPr id="0" name=""/>
        <dsp:cNvSpPr/>
      </dsp:nvSpPr>
      <dsp:spPr>
        <a:xfrm>
          <a:off x="3186624" y="2330565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83166"/>
              <a:satOff val="0"/>
              <a:lumOff val="182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Viewing Contact list  </a:t>
          </a:r>
        </a:p>
      </dsp:txBody>
      <dsp:txXfrm>
        <a:off x="3194078" y="2338019"/>
        <a:ext cx="1196808" cy="239602"/>
      </dsp:txXfrm>
    </dsp:sp>
    <dsp:sp modelId="{DEE9C7D5-768D-4356-A789-49ECA8B67AB1}">
      <dsp:nvSpPr>
        <dsp:cNvPr id="0" name=""/>
        <dsp:cNvSpPr/>
      </dsp:nvSpPr>
      <dsp:spPr>
        <a:xfrm>
          <a:off x="3035160" y="254510"/>
          <a:ext cx="151463" cy="2494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464"/>
              </a:lnTo>
              <a:lnTo>
                <a:pt x="151463" y="249446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3B6C67-A659-4DE0-BD9B-79DAF1EC34D4}">
      <dsp:nvSpPr>
        <dsp:cNvPr id="0" name=""/>
        <dsp:cNvSpPr/>
      </dsp:nvSpPr>
      <dsp:spPr>
        <a:xfrm>
          <a:off x="3186624" y="2621719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42714"/>
              <a:satOff val="0"/>
              <a:lumOff val="156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Choosing a pin or radar to display location of the picture   </a:t>
          </a:r>
        </a:p>
      </dsp:txBody>
      <dsp:txXfrm>
        <a:off x="3194078" y="2629173"/>
        <a:ext cx="1196808" cy="239602"/>
      </dsp:txXfrm>
    </dsp:sp>
    <dsp:sp modelId="{A2E2557B-F8A0-4CC7-B551-589032CC8BF8}">
      <dsp:nvSpPr>
        <dsp:cNvPr id="0" name=""/>
        <dsp:cNvSpPr/>
      </dsp:nvSpPr>
      <dsp:spPr>
        <a:xfrm>
          <a:off x="3035160" y="254510"/>
          <a:ext cx="151463" cy="278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618"/>
              </a:lnTo>
              <a:lnTo>
                <a:pt x="151463" y="278561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5A9E0-C105-47D9-B4AA-5F514152DB23}">
      <dsp:nvSpPr>
        <dsp:cNvPr id="0" name=""/>
        <dsp:cNvSpPr/>
      </dsp:nvSpPr>
      <dsp:spPr>
        <a:xfrm>
          <a:off x="3186624" y="2912873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202261"/>
              <a:satOff val="0"/>
              <a:lumOff val="130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Social Media linkage  </a:t>
          </a:r>
        </a:p>
      </dsp:txBody>
      <dsp:txXfrm>
        <a:off x="3194078" y="2920327"/>
        <a:ext cx="1196808" cy="239602"/>
      </dsp:txXfrm>
    </dsp:sp>
    <dsp:sp modelId="{912984FC-6A2F-4A5A-A6E6-BFD937D09F82}">
      <dsp:nvSpPr>
        <dsp:cNvPr id="0" name=""/>
        <dsp:cNvSpPr/>
      </dsp:nvSpPr>
      <dsp:spPr>
        <a:xfrm>
          <a:off x="3035160" y="254510"/>
          <a:ext cx="151463" cy="3076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6771"/>
              </a:lnTo>
              <a:lnTo>
                <a:pt x="151463" y="307677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648E8-6256-46D3-83DE-A6BEC8207D96}">
      <dsp:nvSpPr>
        <dsp:cNvPr id="0" name=""/>
        <dsp:cNvSpPr/>
      </dsp:nvSpPr>
      <dsp:spPr>
        <a:xfrm>
          <a:off x="3186624" y="3204026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161809"/>
              <a:satOff val="0"/>
              <a:lumOff val="10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Being able to click on the map when you upload an image   </a:t>
          </a:r>
        </a:p>
      </dsp:txBody>
      <dsp:txXfrm>
        <a:off x="3194078" y="3211480"/>
        <a:ext cx="1196808" cy="239602"/>
      </dsp:txXfrm>
    </dsp:sp>
    <dsp:sp modelId="{F38D6118-42DF-4D0A-8EAD-BD0C0EC5C9B8}">
      <dsp:nvSpPr>
        <dsp:cNvPr id="0" name=""/>
        <dsp:cNvSpPr/>
      </dsp:nvSpPr>
      <dsp:spPr>
        <a:xfrm>
          <a:off x="3035160" y="254510"/>
          <a:ext cx="151463" cy="3367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925"/>
              </a:lnTo>
              <a:lnTo>
                <a:pt x="151463" y="336792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24284-8761-43C5-B7FF-DCD0CE9DC99A}">
      <dsp:nvSpPr>
        <dsp:cNvPr id="0" name=""/>
        <dsp:cNvSpPr/>
      </dsp:nvSpPr>
      <dsp:spPr>
        <a:xfrm>
          <a:off x="3186624" y="3495180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121357"/>
              <a:satOff val="0"/>
              <a:lumOff val="7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Reviewing pictures, and adding the location with pins and radars  </a:t>
          </a:r>
        </a:p>
      </dsp:txBody>
      <dsp:txXfrm>
        <a:off x="3194078" y="3502634"/>
        <a:ext cx="1196808" cy="239602"/>
      </dsp:txXfrm>
    </dsp:sp>
    <dsp:sp modelId="{C831DC92-F42C-492A-AC9B-E1136B45CC16}">
      <dsp:nvSpPr>
        <dsp:cNvPr id="0" name=""/>
        <dsp:cNvSpPr/>
      </dsp:nvSpPr>
      <dsp:spPr>
        <a:xfrm>
          <a:off x="3035160" y="254510"/>
          <a:ext cx="151463" cy="3659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9079"/>
              </a:lnTo>
              <a:lnTo>
                <a:pt x="151463" y="365907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6DAEB-7CEE-4926-B7D7-37BCC185271B}">
      <dsp:nvSpPr>
        <dsp:cNvPr id="0" name=""/>
        <dsp:cNvSpPr/>
      </dsp:nvSpPr>
      <dsp:spPr>
        <a:xfrm>
          <a:off x="3186624" y="3786334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80905"/>
              <a:satOff val="0"/>
              <a:lumOff val="5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Having in site friends and social media  </a:t>
          </a:r>
        </a:p>
      </dsp:txBody>
      <dsp:txXfrm>
        <a:off x="3194078" y="3793788"/>
        <a:ext cx="1196808" cy="239602"/>
      </dsp:txXfrm>
    </dsp:sp>
    <dsp:sp modelId="{093CCEC4-8A98-456F-9CF3-502C6064FCAC}">
      <dsp:nvSpPr>
        <dsp:cNvPr id="0" name=""/>
        <dsp:cNvSpPr/>
      </dsp:nvSpPr>
      <dsp:spPr>
        <a:xfrm>
          <a:off x="3035160" y="254510"/>
          <a:ext cx="151463" cy="395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0232"/>
              </a:lnTo>
              <a:lnTo>
                <a:pt x="151463" y="395023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679E2-7DAB-419C-A4FB-5EB7DFDE0599}">
      <dsp:nvSpPr>
        <dsp:cNvPr id="0" name=""/>
        <dsp:cNvSpPr/>
      </dsp:nvSpPr>
      <dsp:spPr>
        <a:xfrm>
          <a:off x="3186624" y="4077487"/>
          <a:ext cx="1211716" cy="254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-40452"/>
              <a:satOff val="0"/>
              <a:lumOff val="26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500" b="0" i="0" kern="1200"/>
            <a:t>Uploading a picture </a:t>
          </a:r>
        </a:p>
      </dsp:txBody>
      <dsp:txXfrm>
        <a:off x="3194078" y="4084941"/>
        <a:ext cx="1196808" cy="239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186B1-4C17-4FE2-9E78-F4C3D8C1AC2C}">
      <dsp:nvSpPr>
        <dsp:cNvPr id="0" name=""/>
        <dsp:cNvSpPr/>
      </dsp:nvSpPr>
      <dsp:spPr>
        <a:xfrm>
          <a:off x="798603" y="383093"/>
          <a:ext cx="2124703" cy="2124703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E8FE4-8EB0-4E0C-A15B-05C29B65E652}">
      <dsp:nvSpPr>
        <dsp:cNvPr id="0" name=""/>
        <dsp:cNvSpPr/>
      </dsp:nvSpPr>
      <dsp:spPr>
        <a:xfrm>
          <a:off x="798603" y="383093"/>
          <a:ext cx="2124703" cy="2124703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22F9F-140C-4FD5-AA97-B291AAE23D1C}">
      <dsp:nvSpPr>
        <dsp:cNvPr id="0" name=""/>
        <dsp:cNvSpPr/>
      </dsp:nvSpPr>
      <dsp:spPr>
        <a:xfrm>
          <a:off x="798603" y="383093"/>
          <a:ext cx="2124703" cy="2124703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41860-F8B2-440D-8101-3D5968F0A258}">
      <dsp:nvSpPr>
        <dsp:cNvPr id="0" name=""/>
        <dsp:cNvSpPr/>
      </dsp:nvSpPr>
      <dsp:spPr>
        <a:xfrm>
          <a:off x="1371805" y="956294"/>
          <a:ext cx="978300" cy="9783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did we learn</a:t>
          </a:r>
        </a:p>
      </dsp:txBody>
      <dsp:txXfrm>
        <a:off x="1515074" y="1099563"/>
        <a:ext cx="691762" cy="691762"/>
      </dsp:txXfrm>
    </dsp:sp>
    <dsp:sp modelId="{61A628E9-3064-4D5C-8DC3-B30798A00E7F}">
      <dsp:nvSpPr>
        <dsp:cNvPr id="0" name=""/>
        <dsp:cNvSpPr/>
      </dsp:nvSpPr>
      <dsp:spPr>
        <a:xfrm>
          <a:off x="1349426" y="-63002"/>
          <a:ext cx="1023058" cy="941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Organized information</a:t>
          </a:r>
          <a:r>
            <a:rPr lang="en-US" sz="900" kern="1200">
              <a:latin typeface="Arial"/>
            </a:rPr>
            <a:t> </a:t>
          </a:r>
          <a:endParaRPr lang="en-US" sz="900" kern="1200"/>
        </a:p>
      </dsp:txBody>
      <dsp:txXfrm>
        <a:off x="1499249" y="74877"/>
        <a:ext cx="723412" cy="665739"/>
      </dsp:txXfrm>
    </dsp:sp>
    <dsp:sp modelId="{6486DD86-14CD-458C-98C1-CD7E0639CFA9}">
      <dsp:nvSpPr>
        <dsp:cNvPr id="0" name=""/>
        <dsp:cNvSpPr/>
      </dsp:nvSpPr>
      <dsp:spPr>
        <a:xfrm>
          <a:off x="2284596" y="1489967"/>
          <a:ext cx="950064" cy="948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Making user workflow enjoyable</a:t>
          </a:r>
          <a:r>
            <a:rPr lang="en-US" sz="800" kern="1200">
              <a:latin typeface="Arial"/>
            </a:rPr>
            <a:t> </a:t>
          </a:r>
          <a:endParaRPr lang="en-US" sz="800" kern="1200"/>
        </a:p>
      </dsp:txBody>
      <dsp:txXfrm>
        <a:off x="2423730" y="1628894"/>
        <a:ext cx="671796" cy="670800"/>
      </dsp:txXfrm>
    </dsp:sp>
    <dsp:sp modelId="{F1FC0D13-1F5B-4A4C-85B0-995F1756F5E2}">
      <dsp:nvSpPr>
        <dsp:cNvPr id="0" name=""/>
        <dsp:cNvSpPr/>
      </dsp:nvSpPr>
      <dsp:spPr>
        <a:xfrm>
          <a:off x="455135" y="1536619"/>
          <a:ext cx="1014293" cy="855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Fully functional prototypes without it being confusing for the reader</a:t>
          </a:r>
          <a:r>
            <a:rPr lang="en-US" sz="800" kern="1200">
              <a:latin typeface="Arial"/>
            </a:rPr>
            <a:t> </a:t>
          </a:r>
          <a:endParaRPr lang="en-US" sz="800" kern="1200"/>
        </a:p>
      </dsp:txBody>
      <dsp:txXfrm>
        <a:off x="603675" y="1661882"/>
        <a:ext cx="717213" cy="6048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C691E-8B01-4488-837A-8B78DAB664C4}">
      <dsp:nvSpPr>
        <dsp:cNvPr id="0" name=""/>
        <dsp:cNvSpPr/>
      </dsp:nvSpPr>
      <dsp:spPr>
        <a:xfrm>
          <a:off x="0" y="572010"/>
          <a:ext cx="5138700" cy="959400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What we learnt </a:t>
          </a:r>
          <a:endParaRPr lang="en-US" sz="4100" kern="1200"/>
        </a:p>
      </dsp:txBody>
      <dsp:txXfrm>
        <a:off x="46834" y="618844"/>
        <a:ext cx="5045032" cy="865732"/>
      </dsp:txXfrm>
    </dsp:sp>
    <dsp:sp modelId="{D6EDC6DF-C9A7-4B1A-8215-A7D017AE777B}">
      <dsp:nvSpPr>
        <dsp:cNvPr id="0" name=""/>
        <dsp:cNvSpPr/>
      </dsp:nvSpPr>
      <dsp:spPr>
        <a:xfrm>
          <a:off x="0" y="1649490"/>
          <a:ext cx="5138700" cy="95940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What did we change </a:t>
          </a:r>
          <a:endParaRPr lang="en-US" sz="4100" kern="1200"/>
        </a:p>
      </dsp:txBody>
      <dsp:txXfrm>
        <a:off x="46834" y="1696324"/>
        <a:ext cx="504503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our project does in more detail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Bryans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mp4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4.png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3.xml"/><Relationship Id="rId11" Type="http://schemas.openxmlformats.org/officeDocument/2006/relationships/comments" Target="../comments/comment1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Stage 3</a:t>
            </a:r>
            <a:br>
              <a:rPr lang="en-US"/>
            </a:br>
            <a:r>
              <a:rPr lang="en-US" sz="1100" b="1" err="1"/>
              <a:t>Photocator</a:t>
            </a:r>
            <a:r>
              <a:rPr lang="en-US" sz="1100" b="1"/>
              <a:t> </a:t>
            </a:r>
            <a:br>
              <a:rPr lang="en-US" sz="1100"/>
            </a:br>
            <a:r>
              <a:rPr lang="en-US" sz="1100"/>
              <a:t>Team Members: </a:t>
            </a:r>
            <a:br>
              <a:rPr lang="en-US" sz="1100"/>
            </a:br>
            <a:r>
              <a:rPr lang="en-US" sz="1100"/>
              <a:t>Don McEachern,  Ryan Liew, Sarina </a:t>
            </a:r>
            <a:r>
              <a:rPr lang="en-US" sz="1100" err="1"/>
              <a:t>Zohdi</a:t>
            </a:r>
            <a:r>
              <a:rPr lang="en-US" sz="1100"/>
              <a:t>, Bryan Hyunh, Sajid Choudhry </a:t>
            </a:r>
            <a:br>
              <a:rPr lang="en-US" sz="1100"/>
            </a:br>
            <a:r>
              <a:rPr lang="en-US" sz="1100"/>
              <a:t>Ta: </a:t>
            </a:r>
            <a:r>
              <a:rPr lang="en-US" sz="1100" err="1"/>
              <a:t>Hessam</a:t>
            </a:r>
            <a:r>
              <a:rPr lang="en-US" sz="1100"/>
              <a:t> </a:t>
            </a:r>
            <a:r>
              <a:rPr lang="en-US" sz="1100" err="1"/>
              <a:t>Djavaherpour</a:t>
            </a:r>
            <a:br>
              <a:rPr lang="en-US" sz="4800"/>
            </a:br>
            <a:r>
              <a:rPr lang="en-US" sz="1100"/>
              <a:t>Team F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45A443-6560-4EAF-BB2C-F1CB877FA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84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Project Idea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2"/>
          </p:nvPr>
        </p:nvSpPr>
        <p:spPr>
          <a:xfrm>
            <a:off x="3101651" y="1519900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000000"/>
                </a:solidFill>
              </a:rPr>
              <a:t> </a:t>
            </a:r>
            <a:endParaRPr sz="1200" b="1">
              <a:solidFill>
                <a:srgbClr val="000000"/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-44994" y="1107234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err="1">
                <a:solidFill>
                  <a:schemeClr val="accent6">
                    <a:lumMod val="75000"/>
                  </a:schemeClr>
                </a:solidFill>
              </a:rPr>
              <a:t>PhotoCator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 website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457200" y="3905925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767;p40">
            <a:extLst>
              <a:ext uri="{FF2B5EF4-FFF2-40B4-BE49-F238E27FC236}">
                <a16:creationId xmlns:a16="http://schemas.microsoft.com/office/drawing/2014/main" id="{DF7F6EED-BA19-469D-8D9D-FAEA9D9B71D8}"/>
              </a:ext>
            </a:extLst>
          </p:cNvPr>
          <p:cNvGrpSpPr/>
          <p:nvPr/>
        </p:nvGrpSpPr>
        <p:grpSpPr>
          <a:xfrm>
            <a:off x="2273540" y="2770484"/>
            <a:ext cx="351332" cy="332797"/>
            <a:chOff x="2583100" y="2973775"/>
            <a:chExt cx="461550" cy="437200"/>
          </a:xfrm>
          <a:gradFill>
            <a:gsLst>
              <a:gs pos="0">
                <a:srgbClr val="FFD966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2" name="Google Shape;768;p40">
              <a:extLst>
                <a:ext uri="{FF2B5EF4-FFF2-40B4-BE49-F238E27FC236}">
                  <a16:creationId xmlns:a16="http://schemas.microsoft.com/office/drawing/2014/main" id="{4ED734A3-3FA7-4C35-A4E5-84114CD392E4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9;p40">
              <a:extLst>
                <a:ext uri="{FF2B5EF4-FFF2-40B4-BE49-F238E27FC236}">
                  <a16:creationId xmlns:a16="http://schemas.microsoft.com/office/drawing/2014/main" id="{008198F2-D70B-4591-81DC-DE3BB48988F3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67;p40">
            <a:extLst>
              <a:ext uri="{FF2B5EF4-FFF2-40B4-BE49-F238E27FC236}">
                <a16:creationId xmlns:a16="http://schemas.microsoft.com/office/drawing/2014/main" id="{A1EF3558-E9FE-4A92-9F12-C7FFA0AEBEE2}"/>
              </a:ext>
            </a:extLst>
          </p:cNvPr>
          <p:cNvGrpSpPr/>
          <p:nvPr/>
        </p:nvGrpSpPr>
        <p:grpSpPr>
          <a:xfrm>
            <a:off x="6267667" y="2429020"/>
            <a:ext cx="1099530" cy="1012709"/>
            <a:chOff x="2583100" y="2973775"/>
            <a:chExt cx="461550" cy="437200"/>
          </a:xfrm>
          <a:solidFill>
            <a:schemeClr val="accent3">
              <a:lumMod val="50000"/>
            </a:schemeClr>
          </a:solidFill>
        </p:grpSpPr>
        <p:sp>
          <p:nvSpPr>
            <p:cNvPr id="15" name="Google Shape;768;p40">
              <a:extLst>
                <a:ext uri="{FF2B5EF4-FFF2-40B4-BE49-F238E27FC236}">
                  <a16:creationId xmlns:a16="http://schemas.microsoft.com/office/drawing/2014/main" id="{B496E731-3C27-49B0-A67E-9BAF5215DB1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9;p40">
              <a:extLst>
                <a:ext uri="{FF2B5EF4-FFF2-40B4-BE49-F238E27FC236}">
                  <a16:creationId xmlns:a16="http://schemas.microsoft.com/office/drawing/2014/main" id="{9CF01E42-C8D7-47B3-83A2-5EA130893D70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A66888-7008-4040-A433-6FF170D6C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673330"/>
              </p:ext>
            </p:extLst>
          </p:nvPr>
        </p:nvGraphicFramePr>
        <p:xfrm>
          <a:off x="816587" y="1916723"/>
          <a:ext cx="4329844" cy="2807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570B33-A995-437D-975A-92DDCDD9A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05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136024" y="438649"/>
            <a:ext cx="5671976" cy="414605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>
                    <a:lumMod val="50000"/>
                  </a:schemeClr>
                </a:solidFill>
                <a:latin typeface="Miriam Libre"/>
                <a:cs typeface="Miriam Libre"/>
                <a:sym typeface="Miriam Libre"/>
              </a:rPr>
              <a:t>PROTOTYPE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>
                    <a:lumMod val="50000"/>
                  </a:schemeClr>
                </a:solidFill>
                <a:latin typeface="Miriam Libre"/>
                <a:cs typeface="Miriam Libre"/>
                <a:sym typeface="Miriam Libre"/>
              </a:rPr>
              <a:t>DEMO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is the demo for o</a:t>
            </a:r>
            <a:r>
              <a:rPr lang="en-US" sz="1800" err="1"/>
              <a:t>ur</a:t>
            </a:r>
            <a:r>
              <a:rPr lang="en-US" sz="1800"/>
              <a:t> website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08C5BA-9979-40C1-A4E4-C20F53846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pic>
        <p:nvPicPr>
          <p:cNvPr id="2" name="prototype Video">
            <a:hlinkClick r:id="" action="ppaction://media"/>
            <a:extLst>
              <a:ext uri="{FF2B5EF4-FFF2-40B4-BE49-F238E27FC236}">
                <a16:creationId xmlns:a16="http://schemas.microsoft.com/office/drawing/2014/main" id="{C72A1D8E-8E70-494A-BB06-75B1E0C489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40657" y="675205"/>
            <a:ext cx="5213305" cy="3065940"/>
          </a:xfrm>
          <a:prstGeom prst="rect">
            <a:avLst/>
          </a:prstGeom>
        </p:spPr>
      </p:pic>
    </p:spTree>
  </p:cSld>
  <p:clrMapOvr>
    <a:masterClrMapping/>
  </p:clrMapOvr>
  <p:transition advTm="126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36364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243533" y="1257950"/>
            <a:ext cx="278688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>
                    <a:lumMod val="50000"/>
                  </a:schemeClr>
                </a:solidFill>
              </a:rPr>
              <a:t>AFFINITY</a:t>
            </a:r>
            <a:r>
              <a:rPr lang="en" sz="960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sz="2800">
                <a:solidFill>
                  <a:schemeClr val="accent6">
                    <a:lumMod val="50000"/>
                  </a:schemeClr>
                </a:solidFill>
              </a:rPr>
              <a:t>DIAGRAM</a:t>
            </a:r>
            <a:endParaRPr sz="2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78E2CFB-822A-4417-9B1B-A4E57DED9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091009"/>
              </p:ext>
            </p:extLst>
          </p:nvPr>
        </p:nvGraphicFramePr>
        <p:xfrm>
          <a:off x="3124199" y="570229"/>
          <a:ext cx="4982308" cy="4345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-3 100 &#10;حدس &#10;- دم &#10;( ZI.S &#10;لدإـ &#10;متان &#10;لV &#10;0-ر( ">
            <a:extLst>
              <a:ext uri="{FF2B5EF4-FFF2-40B4-BE49-F238E27FC236}">
                <a16:creationId xmlns:a16="http://schemas.microsoft.com/office/drawing/2014/main" id="{A46BE316-7543-44B7-9A27-67BB4A24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2" y="3865096"/>
            <a:ext cx="878004" cy="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 \ooå &#10;Coca-kon ">
            <a:extLst>
              <a:ext uri="{FF2B5EF4-FFF2-40B4-BE49-F238E27FC236}">
                <a16:creationId xmlns:a16="http://schemas.microsoft.com/office/drawing/2014/main" id="{A2ED2DCB-866E-4810-A8BD-EDEA9402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41" y="2855072"/>
            <a:ext cx="1196674" cy="9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18658-0016-4D11-8680-D5E3A9E6F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6256" y="2855752"/>
            <a:ext cx="905870" cy="991870"/>
          </a:xfrm>
          <a:prstGeom prst="rect">
            <a:avLst/>
          </a:prstGeom>
        </p:spPr>
      </p:pic>
      <p:pic>
        <p:nvPicPr>
          <p:cNvPr id="6" name="Picture 6" descr="01.q &#10;qoq.y ">
            <a:extLst>
              <a:ext uri="{FF2B5EF4-FFF2-40B4-BE49-F238E27FC236}">
                <a16:creationId xmlns:a16="http://schemas.microsoft.com/office/drawing/2014/main" id="{B818B2D6-7A9F-42A8-AE9C-E74DA070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34" y="3983335"/>
            <a:ext cx="1409493" cy="8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3E05A0-720A-44A6-A118-35072FF41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46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OUR JOURNEY TO FINALIZING OUR STAGE 3 </a:t>
            </a:r>
            <a:endParaRPr dirty="0"/>
          </a:p>
        </p:txBody>
      </p:sp>
      <p:sp>
        <p:nvSpPr>
          <p:cNvPr id="409" name="Google Shape;409;p3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035109-B735-41DD-BE0B-238CE5FEC463}"/>
              </a:ext>
            </a:extLst>
          </p:cNvPr>
          <p:cNvGrpSpPr/>
          <p:nvPr/>
        </p:nvGrpSpPr>
        <p:grpSpPr>
          <a:xfrm>
            <a:off x="176331" y="1772434"/>
            <a:ext cx="5785930" cy="2466558"/>
            <a:chOff x="592500" y="1753750"/>
            <a:chExt cx="6349646" cy="2313300"/>
          </a:xfrm>
        </p:grpSpPr>
        <p:sp>
          <p:nvSpPr>
            <p:cNvPr id="410" name="Google Shape;410;p30"/>
            <p:cNvSpPr/>
            <p:nvPr/>
          </p:nvSpPr>
          <p:spPr>
            <a:xfrm>
              <a:off x="592500" y="1753750"/>
              <a:ext cx="1732355" cy="2313300"/>
            </a:xfrm>
            <a:prstGeom prst="homePlate">
              <a:avLst>
                <a:gd name="adj" fmla="val 3012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Brainstorming and Affinity diagrams </a:t>
              </a:r>
              <a:endParaRPr sz="1200" b="1" dirty="0">
                <a:solidFill>
                  <a:schemeClr val="accent6">
                    <a:lumMod val="50000"/>
                  </a:schemeClr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830776" y="1753750"/>
              <a:ext cx="1938745" cy="2313300"/>
            </a:xfrm>
            <a:prstGeom prst="chevron">
              <a:avLst>
                <a:gd name="adj" fmla="val 2985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6">
                      <a:lumMod val="75000"/>
                    </a:schemeClr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Story-</a:t>
              </a:r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board</a:t>
              </a:r>
              <a:endParaRPr sz="1200" b="1" dirty="0">
                <a:solidFill>
                  <a:schemeClr val="accent6">
                    <a:lumMod val="75000"/>
                  </a:schemeClr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261393" y="1753750"/>
              <a:ext cx="2035309" cy="2313300"/>
            </a:xfrm>
            <a:prstGeom prst="chevron">
              <a:avLst>
                <a:gd name="adj" fmla="val 2985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>
                      <a:lumMod val="75000"/>
                    </a:schemeClr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Low-fidelity prototype</a:t>
              </a:r>
              <a:endParaRPr sz="1000" b="1" dirty="0">
                <a:solidFill>
                  <a:schemeClr val="accent6">
                    <a:lumMod val="75000"/>
                  </a:schemeClr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7" name="Google Shape;412;p30">
              <a:extLst>
                <a:ext uri="{FF2B5EF4-FFF2-40B4-BE49-F238E27FC236}">
                  <a16:creationId xmlns:a16="http://schemas.microsoft.com/office/drawing/2014/main" id="{168DA579-EC05-4A1B-A6CA-28D990357104}"/>
                </a:ext>
              </a:extLst>
            </p:cNvPr>
            <p:cNvSpPr/>
            <p:nvPr/>
          </p:nvSpPr>
          <p:spPr>
            <a:xfrm>
              <a:off x="4745735" y="1753750"/>
              <a:ext cx="2196411" cy="2313300"/>
            </a:xfrm>
            <a:prstGeom prst="chevron">
              <a:avLst>
                <a:gd name="adj" fmla="val 2985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Cognitive </a:t>
              </a:r>
              <a:r>
                <a:rPr lang="en" sz="1100" b="1" dirty="0" err="1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Walkt</a:t>
              </a:r>
              <a:r>
                <a:rPr lang="en-US" sz="1100" b="1" dirty="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thro-ugh</a:t>
              </a:r>
              <a:endParaRPr sz="1100" b="1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C56ECB-6E13-4AAC-B666-3E9F1080C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638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>
            <a:spLocks noGrp="1"/>
          </p:cNvSpPr>
          <p:nvPr>
            <p:ph type="title" idx="4294967295"/>
          </p:nvPr>
        </p:nvSpPr>
        <p:spPr>
          <a:xfrm>
            <a:off x="70339" y="1945072"/>
            <a:ext cx="2104292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Storyboard</a:t>
            </a:r>
            <a:endParaRPr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6" name="Google Shape;366;p27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6</a:t>
            </a:fld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403EBF-3246-4B70-86B2-76C80B82D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263" y="445830"/>
            <a:ext cx="6482860" cy="42391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9FFD87-BE56-42A1-9259-47BE1A273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617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058C-E797-46E6-9F7F-9A576A52E529}"/>
              </a:ext>
            </a:extLst>
          </p:cNvPr>
          <p:cNvSpPr txBox="1"/>
          <p:nvPr/>
        </p:nvSpPr>
        <p:spPr>
          <a:xfrm>
            <a:off x="3452193" y="262550"/>
            <a:ext cx="1987062" cy="7316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1568-E61A-46BE-86A9-A89E4837A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5019" y="-1091298"/>
            <a:ext cx="3447000" cy="3492600"/>
          </a:xfrm>
        </p:spPr>
        <p:txBody>
          <a:bodyPr/>
          <a:lstStyle/>
          <a:p>
            <a:pPr marL="76200" indent="0"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LOW-FIDELITY PROTOTYPE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EF9029-BE95-431A-955A-889DB153E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687050"/>
              </p:ext>
            </p:extLst>
          </p:nvPr>
        </p:nvGraphicFramePr>
        <p:xfrm>
          <a:off x="2725141" y="1471122"/>
          <a:ext cx="3689797" cy="257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04466F-F64A-4F56-87E4-84A0C40CE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92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32976-7875-4881-8ECB-A2A53D875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3B8D6-5DB8-48EB-984A-895E967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Cognitive walkthrough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C718D2-BCD4-4C44-9F3A-17641157D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081106"/>
              </p:ext>
            </p:extLst>
          </p:nvPr>
        </p:nvGraphicFramePr>
        <p:xfrm>
          <a:off x="457200" y="1657350"/>
          <a:ext cx="5138700" cy="318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1EE2C17-978E-4EE8-BF5C-16E111B36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7315"/>
      </p:ext>
    </p:extLst>
  </p:cSld>
  <p:clrMapOvr>
    <a:masterClrMapping/>
  </p:clrMapOvr>
  <p:transition advTm="4788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A1AA8-29D5-48DA-AD07-793B51507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A4ABE-BC5A-4C32-95B2-A3FB55CD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5" y="1935129"/>
            <a:ext cx="5138700" cy="857400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Thank you for watching!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6741B-611F-476C-89D0-786E201F7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/>
              <a:t>  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A79E98-62AB-47AE-9DC7-3E0B013EF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38460"/>
      </p:ext>
    </p:extLst>
  </p:cSld>
  <p:clrMapOvr>
    <a:masterClrMapping/>
  </p:clrMapOvr>
  <p:transition advTm="37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C3CCA537FF9C4BA4D3DC078ED1ED2F" ma:contentTypeVersion="8" ma:contentTypeDescription="Create a new document." ma:contentTypeScope="" ma:versionID="8efde59d2c528a403f74430cbe952660">
  <xsd:schema xmlns:xsd="http://www.w3.org/2001/XMLSchema" xmlns:xs="http://www.w3.org/2001/XMLSchema" xmlns:p="http://schemas.microsoft.com/office/2006/metadata/properties" xmlns:ns2="796930d5-6dd9-4655-a16b-69ffd2a8107d" targetNamespace="http://schemas.microsoft.com/office/2006/metadata/properties" ma:root="true" ma:fieldsID="159b0d0402939fadc3911a1333d9f23b" ns2:_="">
    <xsd:import namespace="796930d5-6dd9-4655-a16b-69ffd2a810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930d5-6dd9-4655-a16b-69ffd2a81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484224-B627-4B31-BE3F-BBDE3DC23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6930d5-6dd9-4655-a16b-69ffd2a81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A25A4C-9C1A-48FC-A41A-A479E9DAE6C8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796930d5-6dd9-4655-a16b-69ffd2a8107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686315C-4B01-4B7B-AA0E-82EE091CBD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338</Words>
  <Application>Microsoft Office PowerPoint</Application>
  <PresentationFormat>On-screen Show (16:9)</PresentationFormat>
  <Paragraphs>79</Paragraphs>
  <Slides>9</Slides>
  <Notes>7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Barlow</vt:lpstr>
      <vt:lpstr>Miriam Libre</vt:lpstr>
      <vt:lpstr>Barlow Light</vt:lpstr>
      <vt:lpstr>Work Sans</vt:lpstr>
      <vt:lpstr>Roderigo template</vt:lpstr>
      <vt:lpstr>Stage 3 Photocator  Team Members:  Don McEachern,  Ryan Liew, Sarina Zohdi, Bryan Hyunh, Sajid Choudhry  Ta: Hessam Djavaherpour Team F</vt:lpstr>
      <vt:lpstr>Project Idea</vt:lpstr>
      <vt:lpstr>PowerPoint Presentation</vt:lpstr>
      <vt:lpstr>AFFINITY  DIAGRAM</vt:lpstr>
      <vt:lpstr>OUR JOURNEY TO FINALIZING OUR STAGE 3 </vt:lpstr>
      <vt:lpstr>Storyboard</vt:lpstr>
      <vt:lpstr>PowerPoint Presentation</vt:lpstr>
      <vt:lpstr>Cognitive walkthrough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3 Photocator  Team Members:  Don McEachern,  Ryan Liew, Sarina Zohdi, Bryan Hyunh, sajid choudhry  Ta: Hessam Djavaherpour</dc:title>
  <dc:creator>Sarina Zohdi</dc:creator>
  <cp:lastModifiedBy>sajid Mahmood</cp:lastModifiedBy>
  <cp:revision>10</cp:revision>
  <dcterms:modified xsi:type="dcterms:W3CDTF">2020-11-09T04:34:07Z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0x0101007FC3CCA537FF9C4BA4D3DC078ED1ED2F</vt:lpwstr>
  </property>
</Properties>
</file>